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media/image88.jpg" ContentType="image/jpg"/>
  <Override PartName="/ppt/media/image89.jpg" ContentType="image/jpg"/>
  <Override PartName="/ppt/media/image90.jpg" ContentType="image/jpg"/>
  <Override PartName="/ppt/media/image94.jpg" ContentType="image/jpg"/>
  <Override PartName="/ppt/media/image95.jpg" ContentType="image/jpg"/>
  <Override PartName="/ppt/media/image96.jpg" ContentType="image/jp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6" r:id="rId1"/>
  </p:sldMasterIdLst>
  <p:sldIdLst>
    <p:sldId id="290" r:id="rId2"/>
    <p:sldId id="256" r:id="rId3"/>
    <p:sldId id="291" r:id="rId4"/>
    <p:sldId id="292" r:id="rId5"/>
    <p:sldId id="259" r:id="rId6"/>
    <p:sldId id="293" r:id="rId7"/>
    <p:sldId id="261" r:id="rId8"/>
    <p:sldId id="262" r:id="rId9"/>
    <p:sldId id="294" r:id="rId10"/>
    <p:sldId id="264" r:id="rId11"/>
    <p:sldId id="295" r:id="rId12"/>
    <p:sldId id="266" r:id="rId13"/>
    <p:sldId id="267" r:id="rId14"/>
    <p:sldId id="296" r:id="rId15"/>
    <p:sldId id="269" r:id="rId16"/>
    <p:sldId id="270" r:id="rId17"/>
    <p:sldId id="297" r:id="rId18"/>
    <p:sldId id="272" r:id="rId19"/>
    <p:sldId id="298" r:id="rId20"/>
    <p:sldId id="299" r:id="rId21"/>
    <p:sldId id="275" r:id="rId22"/>
    <p:sldId id="300" r:id="rId23"/>
    <p:sldId id="301" r:id="rId24"/>
    <p:sldId id="302" r:id="rId25"/>
    <p:sldId id="279" r:id="rId26"/>
    <p:sldId id="303" r:id="rId27"/>
    <p:sldId id="281" r:id="rId28"/>
    <p:sldId id="282" r:id="rId29"/>
    <p:sldId id="304" r:id="rId30"/>
    <p:sldId id="305" r:id="rId31"/>
    <p:sldId id="285" r:id="rId32"/>
    <p:sldId id="286" r:id="rId33"/>
    <p:sldId id="287" r:id="rId34"/>
    <p:sldId id="306" r:id="rId35"/>
    <p:sldId id="289" r:id="rId36"/>
    <p:sldId id="307" r:id="rId37"/>
  </p:sldIdLst>
  <p:sldSz cx="9144000" cy="6858000" type="screen4x3"/>
  <p:notesSz cx="9144000" cy="6858000"/>
  <p:defaultTextStyle>
    <a:defPPr>
      <a:defRPr lang="es-PY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498" y="5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AP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" name="Picture 46">
            <a:extLst>
              <a:ext uri="{FF2B5EF4-FFF2-40B4-BE49-F238E27FC236}">
                <a16:creationId xmlns:a16="http://schemas.microsoft.com/office/drawing/2014/main" id="{FACA3258-6943-4386-BDE2-743F01C2091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7"/>
            <a:ext cx="9144000" cy="6858000"/>
          </a:xfrm>
          <a:prstGeom prst="rect">
            <a:avLst/>
          </a:prstGeom>
        </p:spPr>
      </p:pic>
      <p:sp>
        <p:nvSpPr>
          <p:cNvPr id="6" name="Rectángulo 5"/>
          <p:cNvSpPr/>
          <p:nvPr/>
        </p:nvSpPr>
        <p:spPr>
          <a:xfrm>
            <a:off x="4652963" y="622301"/>
            <a:ext cx="2971800" cy="5397500"/>
          </a:xfrm>
          <a:prstGeom prst="rect">
            <a:avLst/>
          </a:prstGeom>
          <a:solidFill>
            <a:srgbClr val="3754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 sz="135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>
          <a:xfrm>
            <a:off x="792826" y="6299200"/>
            <a:ext cx="2057400" cy="365125"/>
          </a:xfrm>
          <a:prstGeom prst="rect">
            <a:avLst/>
          </a:prstGeom>
        </p:spPr>
        <p:txBody>
          <a:bodyPr anchor="ctr"/>
          <a:lstStyle>
            <a:lvl1pPr algn="l">
              <a:defRPr sz="1800" b="1">
                <a:solidFill>
                  <a:schemeClr val="bg1"/>
                </a:solidFill>
                <a:latin typeface="Gotham" panose="02000603040000020004" pitchFamily="50" charset="0"/>
              </a:defRPr>
            </a:lvl1pPr>
          </a:lstStyle>
          <a:p>
            <a:fld id="{B6F15528-21DE-4FAA-801E-634DDDAF4B2B}" type="slidenum">
              <a:rPr lang="es-PY" smtClean="0"/>
              <a:t>‹Nº›</a:t>
            </a:fld>
            <a:endParaRPr lang="es-PY"/>
          </a:p>
        </p:txBody>
      </p:sp>
      <p:sp>
        <p:nvSpPr>
          <p:cNvPr id="9" name="CuadroTexto 8"/>
          <p:cNvSpPr txBox="1"/>
          <p:nvPr/>
        </p:nvSpPr>
        <p:spPr>
          <a:xfrm>
            <a:off x="4843910" y="1007998"/>
            <a:ext cx="952704" cy="300082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es-PY" sz="1350" b="1" dirty="0">
                <a:solidFill>
                  <a:srgbClr val="F3F3F3"/>
                </a:solidFill>
                <a:latin typeface="Gotham" panose="02000603040000020004" pitchFamily="50" charset="0"/>
              </a:rPr>
              <a:t>Sede</a:t>
            </a:r>
            <a:endParaRPr lang="es-PY" sz="2400" b="1" dirty="0">
              <a:solidFill>
                <a:srgbClr val="0652D4"/>
              </a:solidFill>
              <a:latin typeface="+mj-lt"/>
            </a:endParaRPr>
          </a:p>
        </p:txBody>
      </p:sp>
      <p:sp>
        <p:nvSpPr>
          <p:cNvPr id="10" name="CuadroTexto 9"/>
          <p:cNvSpPr txBox="1"/>
          <p:nvPr/>
        </p:nvSpPr>
        <p:spPr>
          <a:xfrm>
            <a:off x="4843910" y="1617928"/>
            <a:ext cx="952705" cy="300082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es-PY" sz="1350" b="1" dirty="0">
                <a:solidFill>
                  <a:srgbClr val="F3F3F3"/>
                </a:solidFill>
                <a:latin typeface="Gotham" panose="02000603040000020004" pitchFamily="50" charset="0"/>
              </a:rPr>
              <a:t>Semestre</a:t>
            </a:r>
            <a:endParaRPr lang="es-PY" sz="2400" b="1" dirty="0">
              <a:solidFill>
                <a:srgbClr val="0652D4"/>
              </a:solidFill>
              <a:latin typeface="+mj-lt"/>
            </a:endParaRPr>
          </a:p>
        </p:txBody>
      </p:sp>
      <p:sp>
        <p:nvSpPr>
          <p:cNvPr id="11" name="CuadroTexto 10"/>
          <p:cNvSpPr txBox="1"/>
          <p:nvPr/>
        </p:nvSpPr>
        <p:spPr>
          <a:xfrm>
            <a:off x="4843910" y="2205878"/>
            <a:ext cx="952704" cy="300082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es-PY" sz="1350" b="1" dirty="0">
                <a:solidFill>
                  <a:srgbClr val="F3F3F3"/>
                </a:solidFill>
                <a:latin typeface="Gotham" panose="02000603040000020004" pitchFamily="50" charset="0"/>
              </a:rPr>
              <a:t>Sección</a:t>
            </a:r>
            <a:endParaRPr lang="es-PY" sz="1500" b="1" dirty="0">
              <a:solidFill>
                <a:srgbClr val="0652D4"/>
              </a:solidFill>
              <a:latin typeface="+mj-lt"/>
            </a:endParaRPr>
          </a:p>
        </p:txBody>
      </p:sp>
      <p:sp>
        <p:nvSpPr>
          <p:cNvPr id="12" name="CuadroTexto 11"/>
          <p:cNvSpPr txBox="1"/>
          <p:nvPr/>
        </p:nvSpPr>
        <p:spPr>
          <a:xfrm>
            <a:off x="4843910" y="2802151"/>
            <a:ext cx="952704" cy="300082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es-PY" sz="1350" b="1" dirty="0">
                <a:solidFill>
                  <a:srgbClr val="F3F3F3"/>
                </a:solidFill>
                <a:latin typeface="Gotham" panose="02000603040000020004" pitchFamily="50" charset="0"/>
              </a:rPr>
              <a:t>Docente</a:t>
            </a:r>
            <a:endParaRPr lang="es-PY" sz="1500" b="1" dirty="0">
              <a:solidFill>
                <a:srgbClr val="0652D4"/>
              </a:solidFill>
              <a:latin typeface="+mj-lt"/>
            </a:endParaRPr>
          </a:p>
        </p:txBody>
      </p:sp>
      <p:sp>
        <p:nvSpPr>
          <p:cNvPr id="13" name="CuadroTexto 12"/>
          <p:cNvSpPr txBox="1"/>
          <p:nvPr/>
        </p:nvSpPr>
        <p:spPr>
          <a:xfrm>
            <a:off x="4843910" y="3413440"/>
            <a:ext cx="952704" cy="300082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es-PY" sz="1350" b="1" dirty="0">
                <a:solidFill>
                  <a:srgbClr val="F3F3F3"/>
                </a:solidFill>
                <a:latin typeface="Gotham" panose="02000603040000020004" pitchFamily="50" charset="0"/>
              </a:rPr>
              <a:t>Catedra</a:t>
            </a:r>
            <a:endParaRPr lang="es-PY" sz="1350" b="1" dirty="0">
              <a:solidFill>
                <a:srgbClr val="0652D4"/>
              </a:solidFill>
              <a:latin typeface="+mj-lt"/>
            </a:endParaRPr>
          </a:p>
        </p:txBody>
      </p:sp>
      <p:sp>
        <p:nvSpPr>
          <p:cNvPr id="14" name="CuadroTexto 13"/>
          <p:cNvSpPr txBox="1"/>
          <p:nvPr/>
        </p:nvSpPr>
        <p:spPr>
          <a:xfrm>
            <a:off x="4843910" y="4017265"/>
            <a:ext cx="952704" cy="300082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es-PY" sz="1350" b="1" dirty="0">
                <a:solidFill>
                  <a:srgbClr val="F3F3F3"/>
                </a:solidFill>
                <a:latin typeface="Gotham" panose="02000603040000020004" pitchFamily="50" charset="0"/>
              </a:rPr>
              <a:t>Unidad</a:t>
            </a:r>
            <a:endParaRPr lang="es-PY" sz="1350" b="1" dirty="0">
              <a:solidFill>
                <a:srgbClr val="0652D4"/>
              </a:solidFill>
              <a:latin typeface="+mj-lt"/>
            </a:endParaRPr>
          </a:p>
        </p:txBody>
      </p:sp>
      <p:sp>
        <p:nvSpPr>
          <p:cNvPr id="15" name="CuadroTexto 14"/>
          <p:cNvSpPr txBox="1"/>
          <p:nvPr/>
        </p:nvSpPr>
        <p:spPr>
          <a:xfrm>
            <a:off x="4824861" y="4634625"/>
            <a:ext cx="971754" cy="300082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es-PY" sz="1350" b="1" dirty="0">
                <a:solidFill>
                  <a:srgbClr val="F3F3F3"/>
                </a:solidFill>
                <a:latin typeface="Gotham" panose="02000603040000020004" pitchFamily="50" charset="0"/>
              </a:rPr>
              <a:t>Tema</a:t>
            </a:r>
            <a:endParaRPr lang="es-PY" sz="1350" b="1" dirty="0">
              <a:solidFill>
                <a:srgbClr val="0652D4"/>
              </a:solidFill>
              <a:latin typeface="+mj-lt"/>
            </a:endParaRPr>
          </a:p>
        </p:txBody>
      </p:sp>
      <p:sp>
        <p:nvSpPr>
          <p:cNvPr id="18" name="Marcador de texto 17"/>
          <p:cNvSpPr>
            <a:spLocks noGrp="1"/>
          </p:cNvSpPr>
          <p:nvPr>
            <p:ph type="body" sz="quarter" idx="13" hasCustomPrompt="1"/>
          </p:nvPr>
        </p:nvSpPr>
        <p:spPr>
          <a:xfrm>
            <a:off x="5796615" y="967541"/>
            <a:ext cx="1620000" cy="360000"/>
          </a:xfrm>
          <a:prstGeom prst="rect">
            <a:avLst/>
          </a:prstGeom>
        </p:spPr>
        <p:txBody>
          <a:bodyPr lIns="0" anchor="ctr"/>
          <a:lstStyle>
            <a:lvl1pPr marL="0" indent="0">
              <a:buNone/>
              <a:defRPr sz="1200">
                <a:solidFill>
                  <a:schemeClr val="bg1"/>
                </a:solidFill>
                <a:latin typeface="Gotham Light" panose="02000603030000020004" pitchFamily="2" charset="0"/>
              </a:defRPr>
            </a:lvl1pPr>
          </a:lstStyle>
          <a:p>
            <a:pPr lvl="0"/>
            <a:r>
              <a:rPr lang="es-ES" dirty="0"/>
              <a:t>Sede</a:t>
            </a:r>
            <a:endParaRPr lang="es-PY" dirty="0"/>
          </a:p>
        </p:txBody>
      </p:sp>
      <p:sp>
        <p:nvSpPr>
          <p:cNvPr id="20" name="Marcador de texto 19"/>
          <p:cNvSpPr>
            <a:spLocks noGrp="1"/>
          </p:cNvSpPr>
          <p:nvPr>
            <p:ph type="body" sz="quarter" idx="14" hasCustomPrompt="1"/>
          </p:nvPr>
        </p:nvSpPr>
        <p:spPr>
          <a:xfrm>
            <a:off x="5796616" y="1579146"/>
            <a:ext cx="1620000" cy="360000"/>
          </a:xfrm>
          <a:prstGeom prst="rect">
            <a:avLst/>
          </a:prstGeom>
        </p:spPr>
        <p:txBody>
          <a:bodyPr lIns="0" anchor="ctr"/>
          <a:lstStyle>
            <a:lvl1pPr marL="0" indent="0">
              <a:buNone/>
              <a:defRPr sz="1200" b="0">
                <a:solidFill>
                  <a:schemeClr val="bg1"/>
                </a:solidFill>
                <a:latin typeface="Gotham Light" panose="02000603030000020004" pitchFamily="2" charset="0"/>
              </a:defRPr>
            </a:lvl1pPr>
          </a:lstStyle>
          <a:p>
            <a:pPr lvl="0"/>
            <a:r>
              <a:rPr lang="es-PY" dirty="0"/>
              <a:t>Semestre</a:t>
            </a:r>
          </a:p>
        </p:txBody>
      </p:sp>
      <p:sp>
        <p:nvSpPr>
          <p:cNvPr id="21" name="Marcador de texto 19"/>
          <p:cNvSpPr>
            <a:spLocks noGrp="1"/>
          </p:cNvSpPr>
          <p:nvPr>
            <p:ph type="body" sz="quarter" idx="15" hasCustomPrompt="1"/>
          </p:nvPr>
        </p:nvSpPr>
        <p:spPr>
          <a:xfrm>
            <a:off x="5796617" y="2162028"/>
            <a:ext cx="1620000" cy="360000"/>
          </a:xfrm>
          <a:prstGeom prst="rect">
            <a:avLst/>
          </a:prstGeom>
        </p:spPr>
        <p:txBody>
          <a:bodyPr lIns="0" anchor="ctr"/>
          <a:lstStyle>
            <a:lvl1pPr marL="0" indent="0">
              <a:buNone/>
              <a:defRPr sz="1200">
                <a:solidFill>
                  <a:schemeClr val="bg1"/>
                </a:solidFill>
                <a:latin typeface="Gotham Light" panose="02000603030000020004" pitchFamily="2" charset="0"/>
              </a:defRPr>
            </a:lvl1pPr>
          </a:lstStyle>
          <a:p>
            <a:pPr lvl="0"/>
            <a:r>
              <a:rPr lang="es-PY" dirty="0"/>
              <a:t>Sección</a:t>
            </a:r>
          </a:p>
        </p:txBody>
      </p:sp>
      <p:sp>
        <p:nvSpPr>
          <p:cNvPr id="22" name="Marcador de texto 19"/>
          <p:cNvSpPr>
            <a:spLocks noGrp="1"/>
          </p:cNvSpPr>
          <p:nvPr>
            <p:ph type="body" sz="quarter" idx="16" hasCustomPrompt="1"/>
          </p:nvPr>
        </p:nvSpPr>
        <p:spPr>
          <a:xfrm>
            <a:off x="5796617" y="2770142"/>
            <a:ext cx="1620000" cy="360000"/>
          </a:xfrm>
          <a:prstGeom prst="rect">
            <a:avLst/>
          </a:prstGeom>
        </p:spPr>
        <p:txBody>
          <a:bodyPr lIns="0" anchor="ctr"/>
          <a:lstStyle>
            <a:lvl1pPr marL="0" indent="0">
              <a:buNone/>
              <a:defRPr sz="1200">
                <a:solidFill>
                  <a:schemeClr val="bg1"/>
                </a:solidFill>
                <a:latin typeface="Gotham Light" panose="02000603030000020004" pitchFamily="2" charset="0"/>
              </a:defRPr>
            </a:lvl1pPr>
          </a:lstStyle>
          <a:p>
            <a:pPr lvl="0"/>
            <a:r>
              <a:rPr lang="es-PY" dirty="0"/>
              <a:t>Docente</a:t>
            </a:r>
          </a:p>
        </p:txBody>
      </p:sp>
      <p:sp>
        <p:nvSpPr>
          <p:cNvPr id="23" name="Marcador de texto 19"/>
          <p:cNvSpPr>
            <a:spLocks noGrp="1"/>
          </p:cNvSpPr>
          <p:nvPr>
            <p:ph type="body" sz="quarter" idx="17" hasCustomPrompt="1"/>
          </p:nvPr>
        </p:nvSpPr>
        <p:spPr>
          <a:xfrm>
            <a:off x="5796617" y="3372685"/>
            <a:ext cx="1620000" cy="360000"/>
          </a:xfrm>
          <a:prstGeom prst="rect">
            <a:avLst/>
          </a:prstGeom>
        </p:spPr>
        <p:txBody>
          <a:bodyPr lIns="0" anchor="ctr"/>
          <a:lstStyle>
            <a:lvl1pPr marL="0" indent="0">
              <a:buNone/>
              <a:defRPr sz="1200">
                <a:solidFill>
                  <a:schemeClr val="bg1"/>
                </a:solidFill>
                <a:latin typeface="Gotham Light" panose="02000603030000020004" pitchFamily="2" charset="0"/>
              </a:defRPr>
            </a:lvl1pPr>
          </a:lstStyle>
          <a:p>
            <a:pPr lvl="0"/>
            <a:r>
              <a:rPr lang="es-PY" dirty="0"/>
              <a:t>Catedra</a:t>
            </a:r>
          </a:p>
        </p:txBody>
      </p:sp>
      <p:sp>
        <p:nvSpPr>
          <p:cNvPr id="24" name="Marcador de texto 19"/>
          <p:cNvSpPr>
            <a:spLocks noGrp="1"/>
          </p:cNvSpPr>
          <p:nvPr>
            <p:ph type="body" sz="quarter" idx="18" hasCustomPrompt="1"/>
          </p:nvPr>
        </p:nvSpPr>
        <p:spPr>
          <a:xfrm>
            <a:off x="5796617" y="3974074"/>
            <a:ext cx="1620000" cy="360000"/>
          </a:xfrm>
          <a:prstGeom prst="rect">
            <a:avLst/>
          </a:prstGeom>
        </p:spPr>
        <p:txBody>
          <a:bodyPr lIns="0" anchor="ctr"/>
          <a:lstStyle>
            <a:lvl1pPr marL="0" indent="0">
              <a:buNone/>
              <a:defRPr sz="1200">
                <a:solidFill>
                  <a:schemeClr val="bg1"/>
                </a:solidFill>
                <a:latin typeface="Gotham Light" panose="02000603030000020004" pitchFamily="2" charset="0"/>
              </a:defRPr>
            </a:lvl1pPr>
          </a:lstStyle>
          <a:p>
            <a:pPr lvl="0"/>
            <a:r>
              <a:rPr lang="es-PY" dirty="0"/>
              <a:t>Unidad X</a:t>
            </a:r>
          </a:p>
        </p:txBody>
      </p:sp>
      <p:sp>
        <p:nvSpPr>
          <p:cNvPr id="25" name="Marcador de texto 19"/>
          <p:cNvSpPr>
            <a:spLocks noGrp="1"/>
          </p:cNvSpPr>
          <p:nvPr>
            <p:ph type="body" sz="quarter" idx="19" hasCustomPrompt="1"/>
          </p:nvPr>
        </p:nvSpPr>
        <p:spPr>
          <a:xfrm>
            <a:off x="5796616" y="4641295"/>
            <a:ext cx="1620000" cy="1003890"/>
          </a:xfrm>
          <a:prstGeom prst="rect">
            <a:avLst/>
          </a:prstGeom>
        </p:spPr>
        <p:txBody>
          <a:bodyPr lIns="0" anchor="t"/>
          <a:lstStyle>
            <a:lvl1pPr marL="0" indent="0">
              <a:buNone/>
              <a:defRPr sz="1200">
                <a:solidFill>
                  <a:schemeClr val="bg1"/>
                </a:solidFill>
                <a:latin typeface="Gotham Light" panose="02000603030000020004" pitchFamily="2" charset="0"/>
              </a:defRPr>
            </a:lvl1pPr>
          </a:lstStyle>
          <a:p>
            <a:pPr lvl="0"/>
            <a:r>
              <a:rPr lang="es-PY" dirty="0"/>
              <a:t>Tema</a:t>
            </a:r>
          </a:p>
        </p:txBody>
      </p:sp>
      <p:sp>
        <p:nvSpPr>
          <p:cNvPr id="145" name="object 7">
            <a:extLst>
              <a:ext uri="{FF2B5EF4-FFF2-40B4-BE49-F238E27FC236}">
                <a16:creationId xmlns:a16="http://schemas.microsoft.com/office/drawing/2014/main" id="{CA0C15A8-2F35-4EE5-8E71-94E32A479060}"/>
              </a:ext>
            </a:extLst>
          </p:cNvPr>
          <p:cNvSpPr/>
          <p:nvPr/>
        </p:nvSpPr>
        <p:spPr>
          <a:xfrm>
            <a:off x="792826" y="6144745"/>
            <a:ext cx="641641" cy="64470"/>
          </a:xfrm>
          <a:custGeom>
            <a:avLst/>
            <a:gdLst/>
            <a:ahLst/>
            <a:cxnLst/>
            <a:rect l="l" t="t" r="r" b="b"/>
            <a:pathLst>
              <a:path w="1466215" h="110490">
                <a:moveTo>
                  <a:pt x="1465923" y="0"/>
                </a:moveTo>
                <a:lnTo>
                  <a:pt x="0" y="0"/>
                </a:lnTo>
                <a:lnTo>
                  <a:pt x="0" y="110310"/>
                </a:lnTo>
                <a:lnTo>
                  <a:pt x="1465923" y="110310"/>
                </a:lnTo>
                <a:lnTo>
                  <a:pt x="1465923" y="0"/>
                </a:lnTo>
                <a:close/>
              </a:path>
            </a:pathLst>
          </a:custGeom>
          <a:solidFill>
            <a:srgbClr val="F92627"/>
          </a:solidFill>
        </p:spPr>
        <p:txBody>
          <a:bodyPr wrap="square" lIns="0" tIns="0" rIns="0" bIns="0" rtlCol="0"/>
          <a:lstStyle/>
          <a:p>
            <a:endParaRPr sz="1350"/>
          </a:p>
        </p:txBody>
      </p:sp>
      <p:pic>
        <p:nvPicPr>
          <p:cNvPr id="149" name="Imagen 148">
            <a:extLst>
              <a:ext uri="{FF2B5EF4-FFF2-40B4-BE49-F238E27FC236}">
                <a16:creationId xmlns:a16="http://schemas.microsoft.com/office/drawing/2014/main" id="{2BF8E7A5-E815-49E8-8F4E-57899C8BE84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257" y="-10825"/>
            <a:ext cx="2140724" cy="4220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598286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s-ES"/>
              <a:t>Haga clic en el icono para agregar una imagen</a:t>
            </a:r>
            <a:endParaRPr lang="es-PY" dirty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29841" y="2696067"/>
            <a:ext cx="2949178" cy="317292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0" name="Título 1">
            <a:extLst>
              <a:ext uri="{FF2B5EF4-FFF2-40B4-BE49-F238E27FC236}">
                <a16:creationId xmlns:a16="http://schemas.microsoft.com/office/drawing/2014/main" id="{E6EA289F-F2DA-4076-BEF3-4D0169F64B0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27459" y="571894"/>
            <a:ext cx="2949178" cy="1904606"/>
          </a:xfrm>
          <a:prstGeom prst="rect">
            <a:avLst/>
          </a:prstGeom>
          <a:noFill/>
        </p:spPr>
        <p:txBody>
          <a:bodyPr lIns="0" tIns="0" rIns="0" bIns="0" anchor="ctr">
            <a:normAutofit/>
          </a:bodyPr>
          <a:lstStyle>
            <a:lvl1pPr algn="l">
              <a:defRPr sz="3000">
                <a:solidFill>
                  <a:srgbClr val="2153CE"/>
                </a:solidFill>
              </a:defRPr>
            </a:lvl1pPr>
          </a:lstStyle>
          <a:p>
            <a:r>
              <a:rPr lang="es-ES" spc="304" dirty="0">
                <a:latin typeface="Gotham Black" pitchFamily="50" charset="0"/>
              </a:rPr>
              <a:t>Estructura</a:t>
            </a:r>
            <a:r>
              <a:rPr lang="es-ES" spc="-285" dirty="0">
                <a:latin typeface="Gotham Black" pitchFamily="50" charset="0"/>
              </a:rPr>
              <a:t> </a:t>
            </a:r>
            <a:r>
              <a:rPr lang="es-ES" spc="431" dirty="0">
                <a:latin typeface="Gotham Black" pitchFamily="50" charset="0"/>
              </a:rPr>
              <a:t>de</a:t>
            </a:r>
            <a:r>
              <a:rPr lang="es-ES" spc="-281" dirty="0">
                <a:latin typeface="Gotham Black" pitchFamily="50" charset="0"/>
              </a:rPr>
              <a:t> </a:t>
            </a:r>
            <a:r>
              <a:rPr lang="es-ES" spc="293" dirty="0">
                <a:latin typeface="Gotham Black" pitchFamily="50" charset="0"/>
              </a:rPr>
              <a:t>texto</a:t>
            </a:r>
            <a:r>
              <a:rPr lang="es-ES" spc="-285" dirty="0">
                <a:latin typeface="Gotham Black" pitchFamily="50" charset="0"/>
              </a:rPr>
              <a:t> </a:t>
            </a:r>
            <a:r>
              <a:rPr lang="es-ES" spc="244" dirty="0">
                <a:latin typeface="Gotham Black" pitchFamily="50" charset="0"/>
              </a:rPr>
              <a:t>principal</a:t>
            </a:r>
            <a:endParaRPr lang="es-PY" dirty="0"/>
          </a:p>
        </p:txBody>
      </p:sp>
      <p:sp>
        <p:nvSpPr>
          <p:cNvPr id="11" name="Marcador de número de diapositiva 4">
            <a:extLst>
              <a:ext uri="{FF2B5EF4-FFF2-40B4-BE49-F238E27FC236}">
                <a16:creationId xmlns:a16="http://schemas.microsoft.com/office/drawing/2014/main" id="{285B469D-8B5C-45D6-86D6-4927EFDC6597}"/>
              </a:ext>
            </a:extLst>
          </p:cNvPr>
          <p:cNvSpPr txBox="1">
            <a:spLocks/>
          </p:cNvSpPr>
          <p:nvPr/>
        </p:nvSpPr>
        <p:spPr>
          <a:xfrm>
            <a:off x="288529" y="6206732"/>
            <a:ext cx="1400175" cy="487361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es-PY"/>
            </a:defPPr>
            <a:lvl1pPr marL="0" algn="l" defTabSz="914400" rtl="0" eaLnBrk="1" latinLnBrk="0" hangingPunct="1">
              <a:defRPr sz="2400" b="1" kern="1200">
                <a:solidFill>
                  <a:schemeClr val="bg1"/>
                </a:solidFill>
                <a:latin typeface="Gotham" panose="02000603040000020004" pitchFamily="50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31DDB26-B4A5-4706-8E73-9F7CC945E467}" type="slidenum">
              <a:rPr lang="es-ES" sz="1500" smtClean="0">
                <a:solidFill>
                  <a:srgbClr val="2153CE"/>
                </a:solidFill>
              </a:rPr>
              <a:pPr/>
              <a:t>‹Nº›</a:t>
            </a:fld>
            <a:endParaRPr lang="es-ES" sz="1500" dirty="0">
              <a:solidFill>
                <a:srgbClr val="2153CE"/>
              </a:solidFill>
            </a:endParaRP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B2EE6977-0437-4815-BA61-1BE22F89A9E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6275" y="6234112"/>
            <a:ext cx="338625" cy="512452"/>
          </a:xfrm>
          <a:prstGeom prst="rect">
            <a:avLst/>
          </a:prstGeom>
        </p:spPr>
      </p:pic>
      <p:cxnSp>
        <p:nvCxnSpPr>
          <p:cNvPr id="13" name="Conector recto 12">
            <a:extLst>
              <a:ext uri="{FF2B5EF4-FFF2-40B4-BE49-F238E27FC236}">
                <a16:creationId xmlns:a16="http://schemas.microsoft.com/office/drawing/2014/main" id="{F4111005-861D-4440-9568-59137CD6CDC0}"/>
              </a:ext>
            </a:extLst>
          </p:cNvPr>
          <p:cNvCxnSpPr/>
          <p:nvPr/>
        </p:nvCxnSpPr>
        <p:spPr>
          <a:xfrm>
            <a:off x="371475" y="6119812"/>
            <a:ext cx="8353425" cy="0"/>
          </a:xfrm>
          <a:prstGeom prst="line">
            <a:avLst/>
          </a:prstGeom>
          <a:ln w="12700">
            <a:solidFill>
              <a:srgbClr val="2153C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37990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1400175" y="2059710"/>
            <a:ext cx="6638925" cy="3807691"/>
          </a:xfrm>
          <a:prstGeom prst="rect">
            <a:avLst/>
          </a:prstGeom>
        </p:spPr>
        <p:txBody>
          <a:bodyPr vert="eaVert">
            <a:normAutofit/>
          </a:bodyPr>
          <a:lstStyle>
            <a:lvl1pPr>
              <a:defRPr sz="150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>
              <a:defRPr sz="135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2pPr>
            <a:lvl3pPr>
              <a:defRPr sz="120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3pPr>
            <a:lvl4pPr>
              <a:defRPr sz="105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4pPr>
            <a:lvl5pPr>
              <a:defRPr sz="105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Y" dirty="0"/>
          </a:p>
        </p:txBody>
      </p:sp>
      <p:sp>
        <p:nvSpPr>
          <p:cNvPr id="8" name="Título 1">
            <a:extLst>
              <a:ext uri="{FF2B5EF4-FFF2-40B4-BE49-F238E27FC236}">
                <a16:creationId xmlns:a16="http://schemas.microsoft.com/office/drawing/2014/main" id="{61E00974-67C2-4780-BA46-A85932C51D8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400175" y="305595"/>
            <a:ext cx="6638925" cy="1257299"/>
          </a:xfrm>
          <a:prstGeom prst="rect">
            <a:avLst/>
          </a:prstGeom>
          <a:noFill/>
        </p:spPr>
        <p:txBody>
          <a:bodyPr lIns="0" tIns="0" rIns="0" bIns="0" anchor="ctr">
            <a:normAutofit/>
          </a:bodyPr>
          <a:lstStyle>
            <a:lvl1pPr algn="l">
              <a:defRPr sz="3000">
                <a:solidFill>
                  <a:srgbClr val="2153CE"/>
                </a:solidFill>
              </a:defRPr>
            </a:lvl1pPr>
          </a:lstStyle>
          <a:p>
            <a:r>
              <a:rPr lang="es-ES" spc="304" dirty="0">
                <a:latin typeface="Gotham Black" pitchFamily="50" charset="0"/>
              </a:rPr>
              <a:t>Estructura</a:t>
            </a:r>
            <a:r>
              <a:rPr lang="es-ES" spc="-285" dirty="0">
                <a:latin typeface="Gotham Black" pitchFamily="50" charset="0"/>
              </a:rPr>
              <a:t> </a:t>
            </a:r>
            <a:r>
              <a:rPr lang="es-ES" spc="431" dirty="0">
                <a:latin typeface="Gotham Black" pitchFamily="50" charset="0"/>
              </a:rPr>
              <a:t>de</a:t>
            </a:r>
            <a:r>
              <a:rPr lang="es-ES" spc="-281" dirty="0">
                <a:latin typeface="Gotham Black" pitchFamily="50" charset="0"/>
              </a:rPr>
              <a:t> </a:t>
            </a:r>
            <a:r>
              <a:rPr lang="es-ES" spc="293" dirty="0">
                <a:latin typeface="Gotham Black" pitchFamily="50" charset="0"/>
              </a:rPr>
              <a:t>texto</a:t>
            </a:r>
            <a:r>
              <a:rPr lang="es-ES" spc="-285" dirty="0">
                <a:latin typeface="Gotham Black" pitchFamily="50" charset="0"/>
              </a:rPr>
              <a:t> </a:t>
            </a:r>
            <a:r>
              <a:rPr lang="es-ES" spc="244" dirty="0">
                <a:latin typeface="Gotham Black" pitchFamily="50" charset="0"/>
              </a:rPr>
              <a:t>principal</a:t>
            </a:r>
            <a:endParaRPr lang="es-PY" dirty="0"/>
          </a:p>
        </p:txBody>
      </p:sp>
      <p:sp>
        <p:nvSpPr>
          <p:cNvPr id="9" name="Marcador de número de diapositiva 4">
            <a:extLst>
              <a:ext uri="{FF2B5EF4-FFF2-40B4-BE49-F238E27FC236}">
                <a16:creationId xmlns:a16="http://schemas.microsoft.com/office/drawing/2014/main" id="{DF08F70F-BD75-4B19-822F-8B4481463CD3}"/>
              </a:ext>
            </a:extLst>
          </p:cNvPr>
          <p:cNvSpPr txBox="1">
            <a:spLocks/>
          </p:cNvSpPr>
          <p:nvPr/>
        </p:nvSpPr>
        <p:spPr>
          <a:xfrm>
            <a:off x="288529" y="6206732"/>
            <a:ext cx="1400175" cy="487361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es-PY"/>
            </a:defPPr>
            <a:lvl1pPr marL="0" algn="l" defTabSz="914400" rtl="0" eaLnBrk="1" latinLnBrk="0" hangingPunct="1">
              <a:defRPr sz="2400" b="1" kern="1200">
                <a:solidFill>
                  <a:schemeClr val="bg1"/>
                </a:solidFill>
                <a:latin typeface="Gotham" panose="02000603040000020004" pitchFamily="50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31DDB26-B4A5-4706-8E73-9F7CC945E467}" type="slidenum">
              <a:rPr lang="es-ES" sz="1500" smtClean="0">
                <a:solidFill>
                  <a:srgbClr val="2153CE"/>
                </a:solidFill>
              </a:rPr>
              <a:pPr/>
              <a:t>‹Nº›</a:t>
            </a:fld>
            <a:endParaRPr lang="es-ES" sz="1500" dirty="0">
              <a:solidFill>
                <a:srgbClr val="2153CE"/>
              </a:solidFill>
            </a:endParaRP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38ED5C32-6D5D-40EF-9940-E75F47DE14E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6275" y="6234112"/>
            <a:ext cx="338625" cy="512452"/>
          </a:xfrm>
          <a:prstGeom prst="rect">
            <a:avLst/>
          </a:prstGeom>
        </p:spPr>
      </p:pic>
      <p:cxnSp>
        <p:nvCxnSpPr>
          <p:cNvPr id="11" name="Conector recto 10">
            <a:extLst>
              <a:ext uri="{FF2B5EF4-FFF2-40B4-BE49-F238E27FC236}">
                <a16:creationId xmlns:a16="http://schemas.microsoft.com/office/drawing/2014/main" id="{DC0D00B0-7623-4078-8E3A-7DC36DC4FF5C}"/>
              </a:ext>
            </a:extLst>
          </p:cNvPr>
          <p:cNvCxnSpPr/>
          <p:nvPr/>
        </p:nvCxnSpPr>
        <p:spPr>
          <a:xfrm>
            <a:off x="371475" y="6119812"/>
            <a:ext cx="8353425" cy="0"/>
          </a:xfrm>
          <a:prstGeom prst="line">
            <a:avLst/>
          </a:prstGeom>
          <a:ln w="12700">
            <a:solidFill>
              <a:srgbClr val="2153C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626607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 hasCustomPrompt="1"/>
          </p:nvPr>
        </p:nvSpPr>
        <p:spPr>
          <a:xfrm>
            <a:off x="6543675" y="365126"/>
            <a:ext cx="1971675" cy="5489573"/>
          </a:xfrm>
          <a:prstGeom prst="rect">
            <a:avLst/>
          </a:prstGeom>
          <a:noFill/>
        </p:spPr>
        <p:txBody>
          <a:bodyPr vert="eaVert" lIns="360000" tIns="360000" rIns="360000" bIns="360000">
            <a:normAutofit/>
          </a:bodyPr>
          <a:lstStyle>
            <a:lvl1pPr>
              <a:defRPr sz="2700">
                <a:solidFill>
                  <a:srgbClr val="2153CE"/>
                </a:solidFill>
              </a:defRPr>
            </a:lvl1pPr>
          </a:lstStyle>
          <a:p>
            <a:r>
              <a:rPr lang="es-ES" spc="304" dirty="0">
                <a:latin typeface="Gotham Black" pitchFamily="50" charset="0"/>
              </a:rPr>
              <a:t>Estructura</a:t>
            </a:r>
            <a:r>
              <a:rPr lang="es-ES" spc="-285" dirty="0">
                <a:latin typeface="Gotham Black" pitchFamily="50" charset="0"/>
              </a:rPr>
              <a:t> </a:t>
            </a:r>
            <a:r>
              <a:rPr lang="es-ES" spc="431" dirty="0">
                <a:latin typeface="Gotham Black" pitchFamily="50" charset="0"/>
              </a:rPr>
              <a:t>de</a:t>
            </a:r>
            <a:r>
              <a:rPr lang="es-ES" spc="-281" dirty="0">
                <a:latin typeface="Gotham Black" pitchFamily="50" charset="0"/>
              </a:rPr>
              <a:t> </a:t>
            </a:r>
            <a:r>
              <a:rPr lang="es-ES" spc="293" dirty="0">
                <a:latin typeface="Gotham Black" pitchFamily="50" charset="0"/>
              </a:rPr>
              <a:t>texto</a:t>
            </a:r>
            <a:r>
              <a:rPr lang="es-ES" spc="-285" dirty="0">
                <a:latin typeface="Gotham Black" pitchFamily="50" charset="0"/>
              </a:rPr>
              <a:t> </a:t>
            </a:r>
            <a:r>
              <a:rPr lang="es-ES" spc="244" dirty="0">
                <a:latin typeface="Gotham Black" pitchFamily="50" charset="0"/>
              </a:rPr>
              <a:t>principal</a:t>
            </a:r>
            <a:endParaRPr lang="es-PY" dirty="0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489574"/>
          </a:xfrm>
          <a:prstGeom prst="rect">
            <a:avLst/>
          </a:prstGeom>
          <a:noFill/>
        </p:spPr>
        <p:txBody>
          <a:bodyPr vert="eaVert">
            <a:normAutofit/>
          </a:bodyPr>
          <a:lstStyle>
            <a:lvl1pPr>
              <a:defRPr sz="1500"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>
              <a:defRPr sz="1350">
                <a:latin typeface="Verdana" panose="020B0604030504040204" pitchFamily="34" charset="0"/>
                <a:ea typeface="Verdana" panose="020B0604030504040204" pitchFamily="34" charset="0"/>
              </a:defRPr>
            </a:lvl2pPr>
            <a:lvl3pPr>
              <a:defRPr sz="1200">
                <a:latin typeface="Verdana" panose="020B0604030504040204" pitchFamily="34" charset="0"/>
                <a:ea typeface="Verdana" panose="020B0604030504040204" pitchFamily="34" charset="0"/>
              </a:defRPr>
            </a:lvl3pPr>
            <a:lvl4pPr>
              <a:defRPr sz="1050">
                <a:latin typeface="Verdana" panose="020B0604030504040204" pitchFamily="34" charset="0"/>
                <a:ea typeface="Verdana" panose="020B0604030504040204" pitchFamily="34" charset="0"/>
              </a:defRPr>
            </a:lvl4pPr>
            <a:lvl5pPr>
              <a:defRPr sz="1050">
                <a:latin typeface="Verdana" panose="020B0604030504040204" pitchFamily="34" charset="0"/>
                <a:ea typeface="Verdana" panose="020B0604030504040204" pitchFamily="34" charset="0"/>
              </a:defRPr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Y" dirty="0"/>
          </a:p>
        </p:txBody>
      </p:sp>
      <p:sp>
        <p:nvSpPr>
          <p:cNvPr id="8" name="Marcador de número de diapositiva 4">
            <a:extLst>
              <a:ext uri="{FF2B5EF4-FFF2-40B4-BE49-F238E27FC236}">
                <a16:creationId xmlns:a16="http://schemas.microsoft.com/office/drawing/2014/main" id="{54FF1CAC-C731-4EDB-9C49-35BC029342A3}"/>
              </a:ext>
            </a:extLst>
          </p:cNvPr>
          <p:cNvSpPr txBox="1">
            <a:spLocks/>
          </p:cNvSpPr>
          <p:nvPr/>
        </p:nvSpPr>
        <p:spPr>
          <a:xfrm>
            <a:off x="288529" y="6206732"/>
            <a:ext cx="1400175" cy="487361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es-PY"/>
            </a:defPPr>
            <a:lvl1pPr marL="0" algn="l" defTabSz="914400" rtl="0" eaLnBrk="1" latinLnBrk="0" hangingPunct="1">
              <a:defRPr sz="2400" b="1" kern="1200">
                <a:solidFill>
                  <a:schemeClr val="bg1"/>
                </a:solidFill>
                <a:latin typeface="Gotham" panose="02000603040000020004" pitchFamily="50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31DDB26-B4A5-4706-8E73-9F7CC945E467}" type="slidenum">
              <a:rPr lang="es-ES" sz="1500" smtClean="0">
                <a:solidFill>
                  <a:srgbClr val="2153CE"/>
                </a:solidFill>
              </a:rPr>
              <a:pPr/>
              <a:t>‹Nº›</a:t>
            </a:fld>
            <a:endParaRPr lang="es-ES" sz="1500" dirty="0">
              <a:solidFill>
                <a:srgbClr val="2153CE"/>
              </a:solidFill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7982E316-6E72-47FE-B1E4-89AFD6A6D44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6275" y="6234112"/>
            <a:ext cx="338625" cy="512452"/>
          </a:xfrm>
          <a:prstGeom prst="rect">
            <a:avLst/>
          </a:prstGeom>
        </p:spPr>
      </p:pic>
      <p:cxnSp>
        <p:nvCxnSpPr>
          <p:cNvPr id="10" name="Conector recto 9">
            <a:extLst>
              <a:ext uri="{FF2B5EF4-FFF2-40B4-BE49-F238E27FC236}">
                <a16:creationId xmlns:a16="http://schemas.microsoft.com/office/drawing/2014/main" id="{2B9D2544-C134-4B0F-A247-99FE82B616B6}"/>
              </a:ext>
            </a:extLst>
          </p:cNvPr>
          <p:cNvCxnSpPr/>
          <p:nvPr/>
        </p:nvCxnSpPr>
        <p:spPr>
          <a:xfrm>
            <a:off x="371475" y="6119812"/>
            <a:ext cx="8353425" cy="0"/>
          </a:xfrm>
          <a:prstGeom prst="line">
            <a:avLst/>
          </a:prstGeom>
          <a:ln w="12700">
            <a:solidFill>
              <a:srgbClr val="2153C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719044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8/9/2026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134368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1" i="0">
                <a:solidFill>
                  <a:srgbClr val="1F487C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00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8/9/2026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732085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 hasCustomPrompt="1"/>
          </p:nvPr>
        </p:nvSpPr>
        <p:spPr>
          <a:xfrm>
            <a:off x="1400175" y="305595"/>
            <a:ext cx="6638925" cy="1257299"/>
          </a:xfrm>
          <a:prstGeom prst="rect">
            <a:avLst/>
          </a:prstGeom>
          <a:noFill/>
        </p:spPr>
        <p:txBody>
          <a:bodyPr lIns="0" tIns="0" rIns="0" bIns="0" anchor="ctr">
            <a:normAutofit/>
          </a:bodyPr>
          <a:lstStyle>
            <a:lvl1pPr algn="l">
              <a:defRPr sz="3000">
                <a:solidFill>
                  <a:srgbClr val="2153CE"/>
                </a:solidFill>
              </a:defRPr>
            </a:lvl1pPr>
          </a:lstStyle>
          <a:p>
            <a:r>
              <a:rPr lang="es-ES" spc="304" dirty="0">
                <a:latin typeface="Gotham Black" pitchFamily="50" charset="0"/>
              </a:rPr>
              <a:t>Estructura</a:t>
            </a:r>
            <a:r>
              <a:rPr lang="es-ES" spc="-285" dirty="0">
                <a:latin typeface="Gotham Black" pitchFamily="50" charset="0"/>
              </a:rPr>
              <a:t> </a:t>
            </a:r>
            <a:r>
              <a:rPr lang="es-ES" spc="431" dirty="0">
                <a:latin typeface="Gotham Black" pitchFamily="50" charset="0"/>
              </a:rPr>
              <a:t>de</a:t>
            </a:r>
            <a:r>
              <a:rPr lang="es-ES" spc="-281" dirty="0">
                <a:latin typeface="Gotham Black" pitchFamily="50" charset="0"/>
              </a:rPr>
              <a:t> </a:t>
            </a:r>
            <a:r>
              <a:rPr lang="es-ES" spc="293" dirty="0">
                <a:latin typeface="Gotham Black" pitchFamily="50" charset="0"/>
              </a:rPr>
              <a:t>texto</a:t>
            </a:r>
            <a:r>
              <a:rPr lang="es-ES" spc="-285" dirty="0">
                <a:latin typeface="Gotham Black" pitchFamily="50" charset="0"/>
              </a:rPr>
              <a:t> </a:t>
            </a:r>
            <a:r>
              <a:rPr lang="es-ES" spc="244" dirty="0">
                <a:latin typeface="Gotham Black" pitchFamily="50" charset="0"/>
              </a:rPr>
              <a:t>principal</a:t>
            </a:r>
            <a:endParaRPr lang="es-PY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400175" y="1689100"/>
            <a:ext cx="6638925" cy="408939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05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/>
              <a:t>Haga clic para modificar el estilo de subtítulo del patrón</a:t>
            </a:r>
            <a:endParaRPr lang="es-PY" dirty="0"/>
          </a:p>
        </p:txBody>
      </p:sp>
      <p:sp>
        <p:nvSpPr>
          <p:cNvPr id="12" name="Marcador de número de diapositiva 4">
            <a:extLst>
              <a:ext uri="{FF2B5EF4-FFF2-40B4-BE49-F238E27FC236}">
                <a16:creationId xmlns:a16="http://schemas.microsoft.com/office/drawing/2014/main" id="{65761E94-08FE-49E0-9362-E5F0396E6F4E}"/>
              </a:ext>
            </a:extLst>
          </p:cNvPr>
          <p:cNvSpPr txBox="1">
            <a:spLocks/>
          </p:cNvSpPr>
          <p:nvPr/>
        </p:nvSpPr>
        <p:spPr>
          <a:xfrm>
            <a:off x="288529" y="6206732"/>
            <a:ext cx="1400175" cy="487361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es-PY"/>
            </a:defPPr>
            <a:lvl1pPr marL="0" algn="l" defTabSz="914400" rtl="0" eaLnBrk="1" latinLnBrk="0" hangingPunct="1">
              <a:defRPr sz="2400" b="1" kern="1200">
                <a:solidFill>
                  <a:schemeClr val="bg1"/>
                </a:solidFill>
                <a:latin typeface="Gotham" panose="02000603040000020004" pitchFamily="50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31DDB26-B4A5-4706-8E73-9F7CC945E467}" type="slidenum">
              <a:rPr lang="es-ES" sz="1500" smtClean="0">
                <a:solidFill>
                  <a:srgbClr val="2153CE"/>
                </a:solidFill>
              </a:rPr>
              <a:pPr/>
              <a:t>‹Nº›</a:t>
            </a:fld>
            <a:endParaRPr lang="es-ES" sz="1500" dirty="0">
              <a:solidFill>
                <a:srgbClr val="2153CE"/>
              </a:solidFill>
            </a:endParaRPr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ADEB793D-A737-4F3A-BE9D-141A037A4DA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6275" y="6234112"/>
            <a:ext cx="338625" cy="512452"/>
          </a:xfrm>
          <a:prstGeom prst="rect">
            <a:avLst/>
          </a:prstGeom>
        </p:spPr>
      </p:pic>
      <p:cxnSp>
        <p:nvCxnSpPr>
          <p:cNvPr id="20" name="Conector recto 19">
            <a:extLst>
              <a:ext uri="{FF2B5EF4-FFF2-40B4-BE49-F238E27FC236}">
                <a16:creationId xmlns:a16="http://schemas.microsoft.com/office/drawing/2014/main" id="{345ABF19-9348-4EB3-8AA5-6BA15FF11505}"/>
              </a:ext>
            </a:extLst>
          </p:cNvPr>
          <p:cNvCxnSpPr/>
          <p:nvPr/>
        </p:nvCxnSpPr>
        <p:spPr>
          <a:xfrm>
            <a:off x="371475" y="6119812"/>
            <a:ext cx="8353425" cy="0"/>
          </a:xfrm>
          <a:prstGeom prst="line">
            <a:avLst/>
          </a:prstGeom>
          <a:ln w="12700">
            <a:solidFill>
              <a:srgbClr val="2153C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34566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574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400175" y="2059710"/>
            <a:ext cx="6638925" cy="373149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50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>
              <a:defRPr sz="135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2pPr>
            <a:lvl3pPr>
              <a:defRPr sz="120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3pPr>
            <a:lvl4pPr>
              <a:defRPr sz="105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4pPr>
            <a:lvl5pPr>
              <a:defRPr sz="105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Y" dirty="0"/>
          </a:p>
        </p:txBody>
      </p:sp>
      <p:sp>
        <p:nvSpPr>
          <p:cNvPr id="8" name="Título 1">
            <a:extLst>
              <a:ext uri="{FF2B5EF4-FFF2-40B4-BE49-F238E27FC236}">
                <a16:creationId xmlns:a16="http://schemas.microsoft.com/office/drawing/2014/main" id="{B2F2AE83-594D-472F-8EEC-E929D8190E9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400175" y="305595"/>
            <a:ext cx="6638925" cy="1257299"/>
          </a:xfrm>
          <a:prstGeom prst="rect">
            <a:avLst/>
          </a:prstGeom>
          <a:noFill/>
        </p:spPr>
        <p:txBody>
          <a:bodyPr lIns="0" tIns="0" rIns="0" bIns="0" anchor="ctr">
            <a:normAutofit/>
          </a:bodyPr>
          <a:lstStyle>
            <a:lvl1pPr algn="l">
              <a:defRPr sz="3000">
                <a:solidFill>
                  <a:srgbClr val="2153CE"/>
                </a:solidFill>
              </a:defRPr>
            </a:lvl1pPr>
          </a:lstStyle>
          <a:p>
            <a:r>
              <a:rPr lang="es-ES" spc="304" dirty="0">
                <a:latin typeface="Gotham Black" pitchFamily="50" charset="0"/>
              </a:rPr>
              <a:t>Estructura</a:t>
            </a:r>
            <a:r>
              <a:rPr lang="es-ES" spc="-285" dirty="0">
                <a:latin typeface="Gotham Black" pitchFamily="50" charset="0"/>
              </a:rPr>
              <a:t> </a:t>
            </a:r>
            <a:r>
              <a:rPr lang="es-ES" spc="431" dirty="0">
                <a:latin typeface="Gotham Black" pitchFamily="50" charset="0"/>
              </a:rPr>
              <a:t>de</a:t>
            </a:r>
            <a:r>
              <a:rPr lang="es-ES" spc="-281" dirty="0">
                <a:latin typeface="Gotham Black" pitchFamily="50" charset="0"/>
              </a:rPr>
              <a:t> </a:t>
            </a:r>
            <a:r>
              <a:rPr lang="es-ES" spc="293" dirty="0">
                <a:latin typeface="Gotham Black" pitchFamily="50" charset="0"/>
              </a:rPr>
              <a:t>texto</a:t>
            </a:r>
            <a:r>
              <a:rPr lang="es-ES" spc="-285" dirty="0">
                <a:latin typeface="Gotham Black" pitchFamily="50" charset="0"/>
              </a:rPr>
              <a:t> </a:t>
            </a:r>
            <a:r>
              <a:rPr lang="es-ES" spc="244" dirty="0">
                <a:latin typeface="Gotham Black" pitchFamily="50" charset="0"/>
              </a:rPr>
              <a:t>principal</a:t>
            </a:r>
            <a:endParaRPr lang="es-PY" dirty="0"/>
          </a:p>
        </p:txBody>
      </p:sp>
      <p:sp>
        <p:nvSpPr>
          <p:cNvPr id="9" name="Marcador de número de diapositiva 4">
            <a:extLst>
              <a:ext uri="{FF2B5EF4-FFF2-40B4-BE49-F238E27FC236}">
                <a16:creationId xmlns:a16="http://schemas.microsoft.com/office/drawing/2014/main" id="{F3861739-92EF-481D-A09E-2AA5AD6BF463}"/>
              </a:ext>
            </a:extLst>
          </p:cNvPr>
          <p:cNvSpPr txBox="1">
            <a:spLocks/>
          </p:cNvSpPr>
          <p:nvPr/>
        </p:nvSpPr>
        <p:spPr>
          <a:xfrm>
            <a:off x="288529" y="6206732"/>
            <a:ext cx="1400175" cy="487361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es-PY"/>
            </a:defPPr>
            <a:lvl1pPr marL="0" algn="l" defTabSz="914400" rtl="0" eaLnBrk="1" latinLnBrk="0" hangingPunct="1">
              <a:defRPr sz="2400" b="1" kern="1200">
                <a:solidFill>
                  <a:schemeClr val="bg1"/>
                </a:solidFill>
                <a:latin typeface="Gotham" panose="02000603040000020004" pitchFamily="50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31DDB26-B4A5-4706-8E73-9F7CC945E467}" type="slidenum">
              <a:rPr lang="es-ES" sz="1500" smtClean="0">
                <a:solidFill>
                  <a:srgbClr val="2153CE"/>
                </a:solidFill>
              </a:rPr>
              <a:pPr/>
              <a:t>‹Nº›</a:t>
            </a:fld>
            <a:endParaRPr lang="es-ES" sz="1500" dirty="0">
              <a:solidFill>
                <a:srgbClr val="2153CE"/>
              </a:solidFill>
            </a:endParaRP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4F52ED22-3C1A-40A5-B580-D4D90CB07D0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6275" y="6234112"/>
            <a:ext cx="338625" cy="512452"/>
          </a:xfrm>
          <a:prstGeom prst="rect">
            <a:avLst/>
          </a:prstGeom>
        </p:spPr>
      </p:pic>
      <p:cxnSp>
        <p:nvCxnSpPr>
          <p:cNvPr id="11" name="Conector recto 10">
            <a:extLst>
              <a:ext uri="{FF2B5EF4-FFF2-40B4-BE49-F238E27FC236}">
                <a16:creationId xmlns:a16="http://schemas.microsoft.com/office/drawing/2014/main" id="{AEC6E3F6-B00D-4321-A12E-E38CBDE7CD51}"/>
              </a:ext>
            </a:extLst>
          </p:cNvPr>
          <p:cNvCxnSpPr/>
          <p:nvPr/>
        </p:nvCxnSpPr>
        <p:spPr>
          <a:xfrm>
            <a:off x="371475" y="6119812"/>
            <a:ext cx="8353425" cy="0"/>
          </a:xfrm>
          <a:prstGeom prst="line">
            <a:avLst/>
          </a:prstGeom>
          <a:ln w="12700">
            <a:solidFill>
              <a:srgbClr val="2153C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113340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1400175" y="1930403"/>
            <a:ext cx="6638925" cy="394969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05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9" name="Título 1">
            <a:extLst>
              <a:ext uri="{FF2B5EF4-FFF2-40B4-BE49-F238E27FC236}">
                <a16:creationId xmlns:a16="http://schemas.microsoft.com/office/drawing/2014/main" id="{9C61E12E-AE84-4069-9D6E-9BAFA191BBB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400175" y="305595"/>
            <a:ext cx="6638925" cy="1257299"/>
          </a:xfrm>
          <a:prstGeom prst="rect">
            <a:avLst/>
          </a:prstGeom>
          <a:noFill/>
        </p:spPr>
        <p:txBody>
          <a:bodyPr lIns="0" tIns="0" rIns="0" bIns="0" anchor="ctr">
            <a:normAutofit/>
          </a:bodyPr>
          <a:lstStyle>
            <a:lvl1pPr algn="l">
              <a:defRPr sz="3000">
                <a:solidFill>
                  <a:srgbClr val="2153CE"/>
                </a:solidFill>
              </a:defRPr>
            </a:lvl1pPr>
          </a:lstStyle>
          <a:p>
            <a:r>
              <a:rPr lang="es-ES" spc="304" dirty="0">
                <a:latin typeface="Gotham Black" pitchFamily="50" charset="0"/>
              </a:rPr>
              <a:t>Estructura</a:t>
            </a:r>
            <a:r>
              <a:rPr lang="es-ES" spc="-285" dirty="0">
                <a:latin typeface="Gotham Black" pitchFamily="50" charset="0"/>
              </a:rPr>
              <a:t> </a:t>
            </a:r>
            <a:r>
              <a:rPr lang="es-ES" spc="431" dirty="0">
                <a:latin typeface="Gotham Black" pitchFamily="50" charset="0"/>
              </a:rPr>
              <a:t>de</a:t>
            </a:r>
            <a:r>
              <a:rPr lang="es-ES" spc="-281" dirty="0">
                <a:latin typeface="Gotham Black" pitchFamily="50" charset="0"/>
              </a:rPr>
              <a:t> </a:t>
            </a:r>
            <a:r>
              <a:rPr lang="es-ES" spc="293" dirty="0">
                <a:latin typeface="Gotham Black" pitchFamily="50" charset="0"/>
              </a:rPr>
              <a:t>texto</a:t>
            </a:r>
            <a:r>
              <a:rPr lang="es-ES" spc="-285" dirty="0">
                <a:latin typeface="Gotham Black" pitchFamily="50" charset="0"/>
              </a:rPr>
              <a:t> </a:t>
            </a:r>
            <a:r>
              <a:rPr lang="es-ES" spc="244" dirty="0">
                <a:latin typeface="Gotham Black" pitchFamily="50" charset="0"/>
              </a:rPr>
              <a:t>principal</a:t>
            </a:r>
            <a:endParaRPr lang="es-PY" dirty="0"/>
          </a:p>
        </p:txBody>
      </p:sp>
      <p:sp>
        <p:nvSpPr>
          <p:cNvPr id="10" name="Marcador de número de diapositiva 4">
            <a:extLst>
              <a:ext uri="{FF2B5EF4-FFF2-40B4-BE49-F238E27FC236}">
                <a16:creationId xmlns:a16="http://schemas.microsoft.com/office/drawing/2014/main" id="{CAB42787-714F-47B6-8B30-ED331C3FD7C2}"/>
              </a:ext>
            </a:extLst>
          </p:cNvPr>
          <p:cNvSpPr txBox="1">
            <a:spLocks/>
          </p:cNvSpPr>
          <p:nvPr/>
        </p:nvSpPr>
        <p:spPr>
          <a:xfrm>
            <a:off x="288529" y="6206732"/>
            <a:ext cx="1400175" cy="487361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es-PY"/>
            </a:defPPr>
            <a:lvl1pPr marL="0" algn="l" defTabSz="914400" rtl="0" eaLnBrk="1" latinLnBrk="0" hangingPunct="1">
              <a:defRPr sz="2400" b="1" kern="1200">
                <a:solidFill>
                  <a:schemeClr val="bg1"/>
                </a:solidFill>
                <a:latin typeface="Gotham" panose="02000603040000020004" pitchFamily="50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31DDB26-B4A5-4706-8E73-9F7CC945E467}" type="slidenum">
              <a:rPr lang="es-ES" sz="1500" smtClean="0">
                <a:solidFill>
                  <a:srgbClr val="2153CE"/>
                </a:solidFill>
              </a:rPr>
              <a:pPr/>
              <a:t>‹Nº›</a:t>
            </a:fld>
            <a:endParaRPr lang="es-ES" sz="1500" dirty="0">
              <a:solidFill>
                <a:srgbClr val="2153CE"/>
              </a:solidFill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E64954B4-AF1E-44E5-8F49-2FD971E8615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6275" y="6234112"/>
            <a:ext cx="338625" cy="512452"/>
          </a:xfrm>
          <a:prstGeom prst="rect">
            <a:avLst/>
          </a:prstGeom>
        </p:spPr>
      </p:pic>
      <p:cxnSp>
        <p:nvCxnSpPr>
          <p:cNvPr id="12" name="Conector recto 11">
            <a:extLst>
              <a:ext uri="{FF2B5EF4-FFF2-40B4-BE49-F238E27FC236}">
                <a16:creationId xmlns:a16="http://schemas.microsoft.com/office/drawing/2014/main" id="{0C97EECA-8748-44D0-8BD7-F8EB56C2FD6D}"/>
              </a:ext>
            </a:extLst>
          </p:cNvPr>
          <p:cNvCxnSpPr/>
          <p:nvPr/>
        </p:nvCxnSpPr>
        <p:spPr>
          <a:xfrm>
            <a:off x="371475" y="6119812"/>
            <a:ext cx="8353425" cy="0"/>
          </a:xfrm>
          <a:prstGeom prst="line">
            <a:avLst/>
          </a:prstGeom>
          <a:ln w="12700">
            <a:solidFill>
              <a:srgbClr val="2153C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279290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28650" y="2059710"/>
            <a:ext cx="3886200" cy="379499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35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>
              <a:defRPr sz="135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2pPr>
            <a:lvl3pPr>
              <a:defRPr sz="120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3pPr>
            <a:lvl4pPr>
              <a:defRPr sz="105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4pPr>
            <a:lvl5pPr>
              <a:defRPr sz="105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Y" dirty="0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29150" y="2059708"/>
            <a:ext cx="3886200" cy="379499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35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>
              <a:defRPr sz="135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2pPr>
            <a:lvl3pPr>
              <a:defRPr sz="120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3pPr>
            <a:lvl4pPr>
              <a:defRPr sz="105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4pPr>
            <a:lvl5pPr>
              <a:defRPr sz="105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Y" dirty="0"/>
          </a:p>
        </p:txBody>
      </p:sp>
      <p:sp>
        <p:nvSpPr>
          <p:cNvPr id="9" name="Título 1">
            <a:extLst>
              <a:ext uri="{FF2B5EF4-FFF2-40B4-BE49-F238E27FC236}">
                <a16:creationId xmlns:a16="http://schemas.microsoft.com/office/drawing/2014/main" id="{58275BB9-B28D-4475-A8BB-C1179CC8D12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400175" y="305595"/>
            <a:ext cx="6638925" cy="1257299"/>
          </a:xfrm>
          <a:prstGeom prst="rect">
            <a:avLst/>
          </a:prstGeom>
          <a:noFill/>
        </p:spPr>
        <p:txBody>
          <a:bodyPr lIns="0" tIns="0" rIns="0" bIns="0" anchor="ctr">
            <a:normAutofit/>
          </a:bodyPr>
          <a:lstStyle>
            <a:lvl1pPr algn="l">
              <a:defRPr sz="3000">
                <a:solidFill>
                  <a:srgbClr val="2153CE"/>
                </a:solidFill>
              </a:defRPr>
            </a:lvl1pPr>
          </a:lstStyle>
          <a:p>
            <a:r>
              <a:rPr lang="es-ES" spc="304" dirty="0">
                <a:latin typeface="Gotham Black" pitchFamily="50" charset="0"/>
              </a:rPr>
              <a:t>Estructura</a:t>
            </a:r>
            <a:r>
              <a:rPr lang="es-ES" spc="-285" dirty="0">
                <a:latin typeface="Gotham Black" pitchFamily="50" charset="0"/>
              </a:rPr>
              <a:t> </a:t>
            </a:r>
            <a:r>
              <a:rPr lang="es-ES" spc="431" dirty="0">
                <a:latin typeface="Gotham Black" pitchFamily="50" charset="0"/>
              </a:rPr>
              <a:t>de</a:t>
            </a:r>
            <a:r>
              <a:rPr lang="es-ES" spc="-281" dirty="0">
                <a:latin typeface="Gotham Black" pitchFamily="50" charset="0"/>
              </a:rPr>
              <a:t> </a:t>
            </a:r>
            <a:r>
              <a:rPr lang="es-ES" spc="293" dirty="0">
                <a:latin typeface="Gotham Black" pitchFamily="50" charset="0"/>
              </a:rPr>
              <a:t>texto</a:t>
            </a:r>
            <a:r>
              <a:rPr lang="es-ES" spc="-285" dirty="0">
                <a:latin typeface="Gotham Black" pitchFamily="50" charset="0"/>
              </a:rPr>
              <a:t> </a:t>
            </a:r>
            <a:r>
              <a:rPr lang="es-ES" spc="244" dirty="0">
                <a:latin typeface="Gotham Black" pitchFamily="50" charset="0"/>
              </a:rPr>
              <a:t>principal</a:t>
            </a:r>
            <a:endParaRPr lang="es-PY" dirty="0"/>
          </a:p>
        </p:txBody>
      </p:sp>
      <p:sp>
        <p:nvSpPr>
          <p:cNvPr id="10" name="Marcador de número de diapositiva 4">
            <a:extLst>
              <a:ext uri="{FF2B5EF4-FFF2-40B4-BE49-F238E27FC236}">
                <a16:creationId xmlns:a16="http://schemas.microsoft.com/office/drawing/2014/main" id="{65212F51-B67C-4D2E-B4C1-4DF2E00F634F}"/>
              </a:ext>
            </a:extLst>
          </p:cNvPr>
          <p:cNvSpPr txBox="1">
            <a:spLocks/>
          </p:cNvSpPr>
          <p:nvPr/>
        </p:nvSpPr>
        <p:spPr>
          <a:xfrm>
            <a:off x="288529" y="6206732"/>
            <a:ext cx="1400175" cy="487361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es-PY"/>
            </a:defPPr>
            <a:lvl1pPr marL="0" algn="l" defTabSz="914400" rtl="0" eaLnBrk="1" latinLnBrk="0" hangingPunct="1">
              <a:defRPr sz="2400" b="1" kern="1200">
                <a:solidFill>
                  <a:schemeClr val="bg1"/>
                </a:solidFill>
                <a:latin typeface="Gotham" panose="02000603040000020004" pitchFamily="50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31DDB26-B4A5-4706-8E73-9F7CC945E467}" type="slidenum">
              <a:rPr lang="es-ES" sz="1500" smtClean="0">
                <a:solidFill>
                  <a:srgbClr val="2153CE"/>
                </a:solidFill>
              </a:rPr>
              <a:pPr/>
              <a:t>‹Nº›</a:t>
            </a:fld>
            <a:endParaRPr lang="es-ES" sz="1500" dirty="0">
              <a:solidFill>
                <a:srgbClr val="2153CE"/>
              </a:solidFill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55D882E4-A231-40A5-9817-489E89900A4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6275" y="6234112"/>
            <a:ext cx="338625" cy="512452"/>
          </a:xfrm>
          <a:prstGeom prst="rect">
            <a:avLst/>
          </a:prstGeom>
        </p:spPr>
      </p:pic>
      <p:cxnSp>
        <p:nvCxnSpPr>
          <p:cNvPr id="12" name="Conector recto 11">
            <a:extLst>
              <a:ext uri="{FF2B5EF4-FFF2-40B4-BE49-F238E27FC236}">
                <a16:creationId xmlns:a16="http://schemas.microsoft.com/office/drawing/2014/main" id="{45901645-6C73-4E0D-9275-D3A077AA58EF}"/>
              </a:ext>
            </a:extLst>
          </p:cNvPr>
          <p:cNvCxnSpPr/>
          <p:nvPr/>
        </p:nvCxnSpPr>
        <p:spPr>
          <a:xfrm>
            <a:off x="371475" y="6119812"/>
            <a:ext cx="8353425" cy="0"/>
          </a:xfrm>
          <a:prstGeom prst="line">
            <a:avLst/>
          </a:prstGeom>
          <a:ln w="12700">
            <a:solidFill>
              <a:srgbClr val="2153C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855936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9842" y="1681165"/>
            <a:ext cx="3868340" cy="1325561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21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29842" y="3006726"/>
            <a:ext cx="3868340" cy="2898774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35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>
              <a:defRPr sz="120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2pPr>
            <a:lvl3pPr>
              <a:defRPr sz="105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3pPr>
            <a:lvl4pPr>
              <a:defRPr sz="90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4pPr>
            <a:lvl5pPr>
              <a:defRPr sz="90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Y" dirty="0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29150" y="1690687"/>
            <a:ext cx="3887391" cy="1316038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21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29150" y="3006726"/>
            <a:ext cx="3887391" cy="289877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35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>
              <a:defRPr sz="120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2pPr>
            <a:lvl3pPr>
              <a:defRPr sz="105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3pPr>
            <a:lvl4pPr>
              <a:defRPr sz="90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4pPr>
            <a:lvl5pPr>
              <a:defRPr sz="90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Y" dirty="0"/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id="{2AAA6754-15A8-4DAD-8941-5EEC6F24249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400175" y="305595"/>
            <a:ext cx="6638925" cy="1257299"/>
          </a:xfrm>
          <a:prstGeom prst="rect">
            <a:avLst/>
          </a:prstGeom>
          <a:noFill/>
        </p:spPr>
        <p:txBody>
          <a:bodyPr lIns="0" tIns="0" rIns="0" bIns="0" anchor="ctr">
            <a:normAutofit/>
          </a:bodyPr>
          <a:lstStyle>
            <a:lvl1pPr algn="l">
              <a:defRPr sz="3000">
                <a:solidFill>
                  <a:srgbClr val="2153CE"/>
                </a:solidFill>
              </a:defRPr>
            </a:lvl1pPr>
          </a:lstStyle>
          <a:p>
            <a:r>
              <a:rPr lang="es-ES" spc="304" dirty="0">
                <a:latin typeface="Gotham Black" pitchFamily="50" charset="0"/>
              </a:rPr>
              <a:t>Estructura</a:t>
            </a:r>
            <a:r>
              <a:rPr lang="es-ES" spc="-285" dirty="0">
                <a:latin typeface="Gotham Black" pitchFamily="50" charset="0"/>
              </a:rPr>
              <a:t> </a:t>
            </a:r>
            <a:r>
              <a:rPr lang="es-ES" spc="431" dirty="0">
                <a:latin typeface="Gotham Black" pitchFamily="50" charset="0"/>
              </a:rPr>
              <a:t>de</a:t>
            </a:r>
            <a:r>
              <a:rPr lang="es-ES" spc="-281" dirty="0">
                <a:latin typeface="Gotham Black" pitchFamily="50" charset="0"/>
              </a:rPr>
              <a:t> </a:t>
            </a:r>
            <a:r>
              <a:rPr lang="es-ES" spc="293" dirty="0">
                <a:latin typeface="Gotham Black" pitchFamily="50" charset="0"/>
              </a:rPr>
              <a:t>texto</a:t>
            </a:r>
            <a:r>
              <a:rPr lang="es-ES" spc="-285" dirty="0">
                <a:latin typeface="Gotham Black" pitchFamily="50" charset="0"/>
              </a:rPr>
              <a:t> </a:t>
            </a:r>
            <a:r>
              <a:rPr lang="es-ES" spc="244" dirty="0">
                <a:latin typeface="Gotham Black" pitchFamily="50" charset="0"/>
              </a:rPr>
              <a:t>principal</a:t>
            </a:r>
            <a:endParaRPr lang="es-PY" dirty="0"/>
          </a:p>
        </p:txBody>
      </p:sp>
      <p:sp>
        <p:nvSpPr>
          <p:cNvPr id="12" name="Marcador de número de diapositiva 4">
            <a:extLst>
              <a:ext uri="{FF2B5EF4-FFF2-40B4-BE49-F238E27FC236}">
                <a16:creationId xmlns:a16="http://schemas.microsoft.com/office/drawing/2014/main" id="{D3CEC632-18FF-45DA-934E-56A3411E927D}"/>
              </a:ext>
            </a:extLst>
          </p:cNvPr>
          <p:cNvSpPr txBox="1">
            <a:spLocks/>
          </p:cNvSpPr>
          <p:nvPr/>
        </p:nvSpPr>
        <p:spPr>
          <a:xfrm>
            <a:off x="288529" y="6206732"/>
            <a:ext cx="1400175" cy="487361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es-PY"/>
            </a:defPPr>
            <a:lvl1pPr marL="0" algn="l" defTabSz="914400" rtl="0" eaLnBrk="1" latinLnBrk="0" hangingPunct="1">
              <a:defRPr sz="2400" b="1" kern="1200">
                <a:solidFill>
                  <a:schemeClr val="bg1"/>
                </a:solidFill>
                <a:latin typeface="Gotham" panose="02000603040000020004" pitchFamily="50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31DDB26-B4A5-4706-8E73-9F7CC945E467}" type="slidenum">
              <a:rPr lang="es-ES" sz="1500" smtClean="0">
                <a:solidFill>
                  <a:srgbClr val="2153CE"/>
                </a:solidFill>
              </a:rPr>
              <a:pPr/>
              <a:t>‹Nº›</a:t>
            </a:fld>
            <a:endParaRPr lang="es-ES" sz="1500" dirty="0">
              <a:solidFill>
                <a:srgbClr val="2153CE"/>
              </a:solidFill>
            </a:endParaRPr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BEEC2B2B-C8B8-4805-804B-15C26940C47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6275" y="6234112"/>
            <a:ext cx="338625" cy="512452"/>
          </a:xfrm>
          <a:prstGeom prst="rect">
            <a:avLst/>
          </a:prstGeom>
        </p:spPr>
      </p:pic>
      <p:cxnSp>
        <p:nvCxnSpPr>
          <p:cNvPr id="14" name="Conector recto 13">
            <a:extLst>
              <a:ext uri="{FF2B5EF4-FFF2-40B4-BE49-F238E27FC236}">
                <a16:creationId xmlns:a16="http://schemas.microsoft.com/office/drawing/2014/main" id="{593B632A-1AD7-4881-A753-DC1B032760B9}"/>
              </a:ext>
            </a:extLst>
          </p:cNvPr>
          <p:cNvCxnSpPr/>
          <p:nvPr/>
        </p:nvCxnSpPr>
        <p:spPr>
          <a:xfrm>
            <a:off x="371475" y="6119812"/>
            <a:ext cx="8353425" cy="0"/>
          </a:xfrm>
          <a:prstGeom prst="line">
            <a:avLst/>
          </a:prstGeom>
          <a:ln w="12700">
            <a:solidFill>
              <a:srgbClr val="2153C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710266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1">
            <a:extLst>
              <a:ext uri="{FF2B5EF4-FFF2-40B4-BE49-F238E27FC236}">
                <a16:creationId xmlns:a16="http://schemas.microsoft.com/office/drawing/2014/main" id="{63F45392-0B57-4DE9-82CE-9DC1435E79A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400175" y="305595"/>
            <a:ext cx="6638925" cy="1257299"/>
          </a:xfrm>
          <a:prstGeom prst="rect">
            <a:avLst/>
          </a:prstGeom>
          <a:noFill/>
        </p:spPr>
        <p:txBody>
          <a:bodyPr lIns="0" tIns="0" rIns="0" bIns="0" anchor="ctr">
            <a:normAutofit/>
          </a:bodyPr>
          <a:lstStyle>
            <a:lvl1pPr algn="l">
              <a:defRPr sz="3000">
                <a:solidFill>
                  <a:srgbClr val="2153CE"/>
                </a:solidFill>
              </a:defRPr>
            </a:lvl1pPr>
          </a:lstStyle>
          <a:p>
            <a:r>
              <a:rPr lang="es-ES" spc="304" dirty="0">
                <a:latin typeface="Gotham Black" pitchFamily="50" charset="0"/>
              </a:rPr>
              <a:t>Estructura</a:t>
            </a:r>
            <a:r>
              <a:rPr lang="es-ES" spc="-285" dirty="0">
                <a:latin typeface="Gotham Black" pitchFamily="50" charset="0"/>
              </a:rPr>
              <a:t> </a:t>
            </a:r>
            <a:r>
              <a:rPr lang="es-ES" spc="431" dirty="0">
                <a:latin typeface="Gotham Black" pitchFamily="50" charset="0"/>
              </a:rPr>
              <a:t>de</a:t>
            </a:r>
            <a:r>
              <a:rPr lang="es-ES" spc="-281" dirty="0">
                <a:latin typeface="Gotham Black" pitchFamily="50" charset="0"/>
              </a:rPr>
              <a:t> </a:t>
            </a:r>
            <a:r>
              <a:rPr lang="es-ES" spc="293" dirty="0">
                <a:latin typeface="Gotham Black" pitchFamily="50" charset="0"/>
              </a:rPr>
              <a:t>texto</a:t>
            </a:r>
            <a:r>
              <a:rPr lang="es-ES" spc="-285" dirty="0">
                <a:latin typeface="Gotham Black" pitchFamily="50" charset="0"/>
              </a:rPr>
              <a:t> </a:t>
            </a:r>
            <a:r>
              <a:rPr lang="es-ES" spc="244" dirty="0">
                <a:latin typeface="Gotham Black" pitchFamily="50" charset="0"/>
              </a:rPr>
              <a:t>principal</a:t>
            </a:r>
            <a:endParaRPr lang="es-PY" dirty="0"/>
          </a:p>
        </p:txBody>
      </p:sp>
      <p:sp>
        <p:nvSpPr>
          <p:cNvPr id="8" name="Marcador de número de diapositiva 4">
            <a:extLst>
              <a:ext uri="{FF2B5EF4-FFF2-40B4-BE49-F238E27FC236}">
                <a16:creationId xmlns:a16="http://schemas.microsoft.com/office/drawing/2014/main" id="{1570E31D-1E67-4911-9BED-140C81780571}"/>
              </a:ext>
            </a:extLst>
          </p:cNvPr>
          <p:cNvSpPr txBox="1">
            <a:spLocks/>
          </p:cNvSpPr>
          <p:nvPr/>
        </p:nvSpPr>
        <p:spPr>
          <a:xfrm>
            <a:off x="288529" y="6206732"/>
            <a:ext cx="1400175" cy="487361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es-PY"/>
            </a:defPPr>
            <a:lvl1pPr marL="0" algn="l" defTabSz="914400" rtl="0" eaLnBrk="1" latinLnBrk="0" hangingPunct="1">
              <a:defRPr sz="2400" b="1" kern="1200">
                <a:solidFill>
                  <a:schemeClr val="bg1"/>
                </a:solidFill>
                <a:latin typeface="Gotham" panose="02000603040000020004" pitchFamily="50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31DDB26-B4A5-4706-8E73-9F7CC945E467}" type="slidenum">
              <a:rPr lang="es-ES" sz="1500" smtClean="0">
                <a:solidFill>
                  <a:srgbClr val="2153CE"/>
                </a:solidFill>
              </a:rPr>
              <a:pPr/>
              <a:t>‹Nº›</a:t>
            </a:fld>
            <a:endParaRPr lang="es-ES" sz="1500" dirty="0">
              <a:solidFill>
                <a:srgbClr val="2153CE"/>
              </a:solidFill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E86F59D7-8A30-47CF-AE23-386E7CCF8A5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6275" y="6234112"/>
            <a:ext cx="338625" cy="512452"/>
          </a:xfrm>
          <a:prstGeom prst="rect">
            <a:avLst/>
          </a:prstGeom>
        </p:spPr>
      </p:pic>
      <p:cxnSp>
        <p:nvCxnSpPr>
          <p:cNvPr id="10" name="Conector recto 9">
            <a:extLst>
              <a:ext uri="{FF2B5EF4-FFF2-40B4-BE49-F238E27FC236}">
                <a16:creationId xmlns:a16="http://schemas.microsoft.com/office/drawing/2014/main" id="{686AE038-8387-44B1-9B75-38B9CDE94CD9}"/>
              </a:ext>
            </a:extLst>
          </p:cNvPr>
          <p:cNvCxnSpPr/>
          <p:nvPr/>
        </p:nvCxnSpPr>
        <p:spPr>
          <a:xfrm>
            <a:off x="371475" y="6119812"/>
            <a:ext cx="8353425" cy="0"/>
          </a:xfrm>
          <a:prstGeom prst="line">
            <a:avLst/>
          </a:prstGeom>
          <a:ln w="12700">
            <a:solidFill>
              <a:srgbClr val="2153C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612850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812FAAAC-734B-4AAA-A704-4DFD0E6064B1}"/>
              </a:ext>
            </a:extLst>
          </p:cNvPr>
          <p:cNvSpPr txBox="1">
            <a:spLocks/>
          </p:cNvSpPr>
          <p:nvPr/>
        </p:nvSpPr>
        <p:spPr>
          <a:xfrm>
            <a:off x="288529" y="6206732"/>
            <a:ext cx="1400175" cy="487361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es-PY"/>
            </a:defPPr>
            <a:lvl1pPr marL="0" algn="l" defTabSz="914400" rtl="0" eaLnBrk="1" latinLnBrk="0" hangingPunct="1">
              <a:defRPr sz="2400" b="1" kern="1200">
                <a:solidFill>
                  <a:schemeClr val="bg1"/>
                </a:solidFill>
                <a:latin typeface="Gotham" panose="02000603040000020004" pitchFamily="50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31DDB26-B4A5-4706-8E73-9F7CC945E467}" type="slidenum">
              <a:rPr lang="es-ES" sz="1500" smtClean="0">
                <a:solidFill>
                  <a:srgbClr val="2153CE"/>
                </a:solidFill>
              </a:rPr>
              <a:pPr/>
              <a:t>‹Nº›</a:t>
            </a:fld>
            <a:endParaRPr lang="es-ES" sz="1500" dirty="0">
              <a:solidFill>
                <a:srgbClr val="2153CE"/>
              </a:solidFill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C70AFE06-6F8F-4B6C-968A-40D898B2F0C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6275" y="6234112"/>
            <a:ext cx="338625" cy="512452"/>
          </a:xfrm>
          <a:prstGeom prst="rect">
            <a:avLst/>
          </a:prstGeom>
        </p:spPr>
      </p:pic>
      <p:cxnSp>
        <p:nvCxnSpPr>
          <p:cNvPr id="7" name="Conector recto 6">
            <a:extLst>
              <a:ext uri="{FF2B5EF4-FFF2-40B4-BE49-F238E27FC236}">
                <a16:creationId xmlns:a16="http://schemas.microsoft.com/office/drawing/2014/main" id="{441FDCDE-CBA4-4E04-9675-5D777870EFBC}"/>
              </a:ext>
            </a:extLst>
          </p:cNvPr>
          <p:cNvCxnSpPr/>
          <p:nvPr/>
        </p:nvCxnSpPr>
        <p:spPr>
          <a:xfrm>
            <a:off x="371475" y="6119812"/>
            <a:ext cx="8353425" cy="0"/>
          </a:xfrm>
          <a:prstGeom prst="line">
            <a:avLst/>
          </a:prstGeom>
          <a:ln w="12700">
            <a:solidFill>
              <a:srgbClr val="2153C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700481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>
              <a:defRPr sz="150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>
              <a:defRPr sz="135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Y" dirty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29841" y="2705493"/>
            <a:ext cx="2949178" cy="316349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9" name="Título 1">
            <a:extLst>
              <a:ext uri="{FF2B5EF4-FFF2-40B4-BE49-F238E27FC236}">
                <a16:creationId xmlns:a16="http://schemas.microsoft.com/office/drawing/2014/main" id="{560A11D0-9EB6-4DFD-B22B-97DEC116F61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27459" y="571894"/>
            <a:ext cx="2949178" cy="1904606"/>
          </a:xfrm>
          <a:prstGeom prst="rect">
            <a:avLst/>
          </a:prstGeom>
          <a:noFill/>
        </p:spPr>
        <p:txBody>
          <a:bodyPr lIns="0" tIns="0" rIns="0" bIns="0" anchor="ctr">
            <a:normAutofit/>
          </a:bodyPr>
          <a:lstStyle>
            <a:lvl1pPr algn="l">
              <a:defRPr sz="3000">
                <a:solidFill>
                  <a:srgbClr val="2153CE"/>
                </a:solidFill>
              </a:defRPr>
            </a:lvl1pPr>
          </a:lstStyle>
          <a:p>
            <a:r>
              <a:rPr lang="es-ES" spc="304" dirty="0">
                <a:latin typeface="Gotham Black" pitchFamily="50" charset="0"/>
              </a:rPr>
              <a:t>Estructura</a:t>
            </a:r>
            <a:r>
              <a:rPr lang="es-ES" spc="-285" dirty="0">
                <a:latin typeface="Gotham Black" pitchFamily="50" charset="0"/>
              </a:rPr>
              <a:t> </a:t>
            </a:r>
            <a:r>
              <a:rPr lang="es-ES" spc="431" dirty="0">
                <a:latin typeface="Gotham Black" pitchFamily="50" charset="0"/>
              </a:rPr>
              <a:t>de</a:t>
            </a:r>
            <a:r>
              <a:rPr lang="es-ES" spc="-281" dirty="0">
                <a:latin typeface="Gotham Black" pitchFamily="50" charset="0"/>
              </a:rPr>
              <a:t> </a:t>
            </a:r>
            <a:r>
              <a:rPr lang="es-ES" spc="293" dirty="0">
                <a:latin typeface="Gotham Black" pitchFamily="50" charset="0"/>
              </a:rPr>
              <a:t>texto</a:t>
            </a:r>
            <a:r>
              <a:rPr lang="es-ES" spc="-285" dirty="0">
                <a:latin typeface="Gotham Black" pitchFamily="50" charset="0"/>
              </a:rPr>
              <a:t> </a:t>
            </a:r>
            <a:r>
              <a:rPr lang="es-ES" spc="244" dirty="0">
                <a:latin typeface="Gotham Black" pitchFamily="50" charset="0"/>
              </a:rPr>
              <a:t>principal</a:t>
            </a:r>
            <a:endParaRPr lang="es-PY" dirty="0"/>
          </a:p>
        </p:txBody>
      </p:sp>
      <p:sp>
        <p:nvSpPr>
          <p:cNvPr id="10" name="Marcador de número de diapositiva 4">
            <a:extLst>
              <a:ext uri="{FF2B5EF4-FFF2-40B4-BE49-F238E27FC236}">
                <a16:creationId xmlns:a16="http://schemas.microsoft.com/office/drawing/2014/main" id="{FBB74D45-07D5-4450-BB4E-D1D29DD72CF0}"/>
              </a:ext>
            </a:extLst>
          </p:cNvPr>
          <p:cNvSpPr txBox="1">
            <a:spLocks/>
          </p:cNvSpPr>
          <p:nvPr/>
        </p:nvSpPr>
        <p:spPr>
          <a:xfrm>
            <a:off x="288529" y="6206732"/>
            <a:ext cx="1400175" cy="487361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es-PY"/>
            </a:defPPr>
            <a:lvl1pPr marL="0" algn="l" defTabSz="914400" rtl="0" eaLnBrk="1" latinLnBrk="0" hangingPunct="1">
              <a:defRPr sz="2400" b="1" kern="1200">
                <a:solidFill>
                  <a:schemeClr val="bg1"/>
                </a:solidFill>
                <a:latin typeface="Gotham" panose="02000603040000020004" pitchFamily="50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31DDB26-B4A5-4706-8E73-9F7CC945E467}" type="slidenum">
              <a:rPr lang="es-ES" sz="1500" smtClean="0">
                <a:solidFill>
                  <a:srgbClr val="2153CE"/>
                </a:solidFill>
              </a:rPr>
              <a:pPr/>
              <a:t>‹Nº›</a:t>
            </a:fld>
            <a:endParaRPr lang="es-ES" sz="1500" dirty="0">
              <a:solidFill>
                <a:srgbClr val="2153CE"/>
              </a:solidFill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5ECC0638-30D6-4F9C-A585-66255B1BB54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6275" y="6234112"/>
            <a:ext cx="338625" cy="512452"/>
          </a:xfrm>
          <a:prstGeom prst="rect">
            <a:avLst/>
          </a:prstGeom>
        </p:spPr>
      </p:pic>
      <p:cxnSp>
        <p:nvCxnSpPr>
          <p:cNvPr id="12" name="Conector recto 11">
            <a:extLst>
              <a:ext uri="{FF2B5EF4-FFF2-40B4-BE49-F238E27FC236}">
                <a16:creationId xmlns:a16="http://schemas.microsoft.com/office/drawing/2014/main" id="{22C33E60-A41C-4C0F-B1A4-E3D51BBFB473}"/>
              </a:ext>
            </a:extLst>
          </p:cNvPr>
          <p:cNvCxnSpPr/>
          <p:nvPr/>
        </p:nvCxnSpPr>
        <p:spPr>
          <a:xfrm>
            <a:off x="371475" y="6119812"/>
            <a:ext cx="8353425" cy="0"/>
          </a:xfrm>
          <a:prstGeom prst="line">
            <a:avLst/>
          </a:prstGeom>
          <a:ln w="12700">
            <a:solidFill>
              <a:srgbClr val="2153C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398403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3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DBD9AED5-8D1D-4C49-A861-6EA5D58BAE0C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6275" y="6234112"/>
            <a:ext cx="338625" cy="512452"/>
          </a:xfrm>
          <a:prstGeom prst="rect">
            <a:avLst/>
          </a:prstGeom>
        </p:spPr>
      </p:pic>
      <p:cxnSp>
        <p:nvCxnSpPr>
          <p:cNvPr id="11" name="Conector recto 10">
            <a:extLst>
              <a:ext uri="{FF2B5EF4-FFF2-40B4-BE49-F238E27FC236}">
                <a16:creationId xmlns:a16="http://schemas.microsoft.com/office/drawing/2014/main" id="{E1C6A523-3C9E-4BAD-8828-519764717A85}"/>
              </a:ext>
            </a:extLst>
          </p:cNvPr>
          <p:cNvCxnSpPr/>
          <p:nvPr/>
        </p:nvCxnSpPr>
        <p:spPr>
          <a:xfrm>
            <a:off x="371475" y="6119812"/>
            <a:ext cx="8353425" cy="0"/>
          </a:xfrm>
          <a:prstGeom prst="line">
            <a:avLst/>
          </a:prstGeom>
          <a:ln w="12700">
            <a:solidFill>
              <a:srgbClr val="2153C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335055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  <p:sldLayoutId id="2147483678" r:id="rId12"/>
    <p:sldLayoutId id="2147483679" r:id="rId13"/>
    <p:sldLayoutId id="2147483680" r:id="rId14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b="1" kern="1200">
          <a:solidFill>
            <a:schemeClr val="bg1"/>
          </a:solidFill>
          <a:latin typeface="Gotham" panose="02000603040000020004" pitchFamily="50" charset="0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Gotham" panose="02000603040000020004" pitchFamily="50" charset="0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Gotham" panose="02000603040000020004" pitchFamily="50" charset="0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Gotham" panose="02000603040000020004" pitchFamily="50" charset="0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Gotham" panose="02000603040000020004" pitchFamily="50" charset="0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Gotham" panose="02000603040000020004" pitchFamily="50" charset="0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Y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png"/><Relationship Id="rId13" Type="http://schemas.openxmlformats.org/officeDocument/2006/relationships/image" Target="../media/image78.png"/><Relationship Id="rId3" Type="http://schemas.openxmlformats.org/officeDocument/2006/relationships/image" Target="../media/image7.png"/><Relationship Id="rId7" Type="http://schemas.openxmlformats.org/officeDocument/2006/relationships/image" Target="../media/image72.png"/><Relationship Id="rId12" Type="http://schemas.openxmlformats.org/officeDocument/2006/relationships/image" Target="../media/image77.png"/><Relationship Id="rId2" Type="http://schemas.openxmlformats.org/officeDocument/2006/relationships/image" Target="../media/image6.png"/><Relationship Id="rId16" Type="http://schemas.openxmlformats.org/officeDocument/2006/relationships/image" Target="../media/image81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1.png"/><Relationship Id="rId11" Type="http://schemas.openxmlformats.org/officeDocument/2006/relationships/image" Target="../media/image76.png"/><Relationship Id="rId5" Type="http://schemas.openxmlformats.org/officeDocument/2006/relationships/image" Target="../media/image70.png"/><Relationship Id="rId15" Type="http://schemas.openxmlformats.org/officeDocument/2006/relationships/image" Target="../media/image80.png"/><Relationship Id="rId10" Type="http://schemas.openxmlformats.org/officeDocument/2006/relationships/image" Target="../media/image75.png"/><Relationship Id="rId4" Type="http://schemas.openxmlformats.org/officeDocument/2006/relationships/image" Target="../media/image69.png"/><Relationship Id="rId9" Type="http://schemas.openxmlformats.org/officeDocument/2006/relationships/image" Target="../media/image74.png"/><Relationship Id="rId14" Type="http://schemas.openxmlformats.org/officeDocument/2006/relationships/image" Target="../media/image7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83.png"/><Relationship Id="rId4" Type="http://schemas.openxmlformats.org/officeDocument/2006/relationships/image" Target="../media/image8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8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8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jpg"/><Relationship Id="rId7" Type="http://schemas.openxmlformats.org/officeDocument/2006/relationships/image" Target="../media/image93.png"/><Relationship Id="rId2" Type="http://schemas.openxmlformats.org/officeDocument/2006/relationships/image" Target="../media/image88.jp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92.png"/><Relationship Id="rId5" Type="http://schemas.openxmlformats.org/officeDocument/2006/relationships/image" Target="../media/image91.png"/><Relationship Id="rId4" Type="http://schemas.openxmlformats.org/officeDocument/2006/relationships/image" Target="../media/image90.jp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jpg"/><Relationship Id="rId7" Type="http://schemas.openxmlformats.org/officeDocument/2006/relationships/image" Target="../media/image99.png"/><Relationship Id="rId2" Type="http://schemas.openxmlformats.org/officeDocument/2006/relationships/image" Target="../media/image94.jp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98.png"/><Relationship Id="rId5" Type="http://schemas.openxmlformats.org/officeDocument/2006/relationships/image" Target="../media/image97.png"/><Relationship Id="rId4" Type="http://schemas.openxmlformats.org/officeDocument/2006/relationships/image" Target="../media/image96.jp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6.png"/><Relationship Id="rId13" Type="http://schemas.openxmlformats.org/officeDocument/2006/relationships/image" Target="../media/image111.png"/><Relationship Id="rId18" Type="http://schemas.openxmlformats.org/officeDocument/2006/relationships/image" Target="../media/image116.png"/><Relationship Id="rId3" Type="http://schemas.openxmlformats.org/officeDocument/2006/relationships/image" Target="../media/image101.png"/><Relationship Id="rId21" Type="http://schemas.openxmlformats.org/officeDocument/2006/relationships/image" Target="../media/image119.png"/><Relationship Id="rId7" Type="http://schemas.openxmlformats.org/officeDocument/2006/relationships/image" Target="../media/image105.png"/><Relationship Id="rId12" Type="http://schemas.openxmlformats.org/officeDocument/2006/relationships/image" Target="../media/image110.png"/><Relationship Id="rId17" Type="http://schemas.openxmlformats.org/officeDocument/2006/relationships/image" Target="../media/image115.png"/><Relationship Id="rId2" Type="http://schemas.openxmlformats.org/officeDocument/2006/relationships/image" Target="../media/image100.png"/><Relationship Id="rId16" Type="http://schemas.openxmlformats.org/officeDocument/2006/relationships/image" Target="../media/image114.png"/><Relationship Id="rId20" Type="http://schemas.openxmlformats.org/officeDocument/2006/relationships/image" Target="../media/image118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04.png"/><Relationship Id="rId11" Type="http://schemas.openxmlformats.org/officeDocument/2006/relationships/image" Target="../media/image109.png"/><Relationship Id="rId5" Type="http://schemas.openxmlformats.org/officeDocument/2006/relationships/image" Target="../media/image103.png"/><Relationship Id="rId15" Type="http://schemas.openxmlformats.org/officeDocument/2006/relationships/image" Target="../media/image113.png"/><Relationship Id="rId10" Type="http://schemas.openxmlformats.org/officeDocument/2006/relationships/image" Target="../media/image108.png"/><Relationship Id="rId19" Type="http://schemas.openxmlformats.org/officeDocument/2006/relationships/image" Target="../media/image117.png"/><Relationship Id="rId4" Type="http://schemas.openxmlformats.org/officeDocument/2006/relationships/image" Target="../media/image102.png"/><Relationship Id="rId9" Type="http://schemas.openxmlformats.org/officeDocument/2006/relationships/image" Target="../media/image107.png"/><Relationship Id="rId14" Type="http://schemas.openxmlformats.org/officeDocument/2006/relationships/image" Target="../media/image11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21.png"/><Relationship Id="rId4" Type="http://schemas.openxmlformats.org/officeDocument/2006/relationships/image" Target="../media/image120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23.png"/><Relationship Id="rId4" Type="http://schemas.openxmlformats.org/officeDocument/2006/relationships/image" Target="../media/image12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24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26.png"/><Relationship Id="rId4" Type="http://schemas.openxmlformats.org/officeDocument/2006/relationships/image" Target="../media/image12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28.png"/><Relationship Id="rId4" Type="http://schemas.openxmlformats.org/officeDocument/2006/relationships/image" Target="../media/image127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5.png"/><Relationship Id="rId3" Type="http://schemas.openxmlformats.org/officeDocument/2006/relationships/image" Target="../media/image130.png"/><Relationship Id="rId7" Type="http://schemas.openxmlformats.org/officeDocument/2006/relationships/image" Target="../media/image134.png"/><Relationship Id="rId2" Type="http://schemas.openxmlformats.org/officeDocument/2006/relationships/image" Target="../media/image129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33.png"/><Relationship Id="rId5" Type="http://schemas.openxmlformats.org/officeDocument/2006/relationships/image" Target="../media/image132.png"/><Relationship Id="rId10" Type="http://schemas.openxmlformats.org/officeDocument/2006/relationships/image" Target="../media/image137.png"/><Relationship Id="rId4" Type="http://schemas.openxmlformats.org/officeDocument/2006/relationships/image" Target="../media/image131.png"/><Relationship Id="rId9" Type="http://schemas.openxmlformats.org/officeDocument/2006/relationships/image" Target="../media/image13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39.png"/><Relationship Id="rId4" Type="http://schemas.openxmlformats.org/officeDocument/2006/relationships/image" Target="../media/image138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39.png"/><Relationship Id="rId4" Type="http://schemas.openxmlformats.org/officeDocument/2006/relationships/image" Target="../media/image140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1.png"/><Relationship Id="rId1" Type="http://schemas.openxmlformats.org/officeDocument/2006/relationships/slideLayout" Target="../slideLayouts/slideLayout1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20.png"/><Relationship Id="rId18" Type="http://schemas.openxmlformats.org/officeDocument/2006/relationships/image" Target="../media/image25.png"/><Relationship Id="rId3" Type="http://schemas.openxmlformats.org/officeDocument/2006/relationships/image" Target="../media/image7.png"/><Relationship Id="rId21" Type="http://schemas.openxmlformats.org/officeDocument/2006/relationships/image" Target="../media/image28.png"/><Relationship Id="rId7" Type="http://schemas.openxmlformats.org/officeDocument/2006/relationships/image" Target="../media/image14.png"/><Relationship Id="rId12" Type="http://schemas.openxmlformats.org/officeDocument/2006/relationships/image" Target="../media/image19.png"/><Relationship Id="rId17" Type="http://schemas.openxmlformats.org/officeDocument/2006/relationships/image" Target="../media/image24.png"/><Relationship Id="rId2" Type="http://schemas.openxmlformats.org/officeDocument/2006/relationships/image" Target="../media/image6.png"/><Relationship Id="rId16" Type="http://schemas.openxmlformats.org/officeDocument/2006/relationships/image" Target="../media/image23.png"/><Relationship Id="rId20" Type="http://schemas.openxmlformats.org/officeDocument/2006/relationships/image" Target="../media/image27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image" Target="../media/image12.png"/><Relationship Id="rId15" Type="http://schemas.openxmlformats.org/officeDocument/2006/relationships/image" Target="../media/image22.png"/><Relationship Id="rId10" Type="http://schemas.openxmlformats.org/officeDocument/2006/relationships/image" Target="../media/image17.png"/><Relationship Id="rId19" Type="http://schemas.openxmlformats.org/officeDocument/2006/relationships/image" Target="../media/image26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Relationship Id="rId14" Type="http://schemas.openxmlformats.org/officeDocument/2006/relationships/image" Target="../media/image21.png"/><Relationship Id="rId22" Type="http://schemas.openxmlformats.org/officeDocument/2006/relationships/image" Target="../media/image2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13" Type="http://schemas.openxmlformats.org/officeDocument/2006/relationships/image" Target="../media/image41.png"/><Relationship Id="rId18" Type="http://schemas.openxmlformats.org/officeDocument/2006/relationships/image" Target="../media/image46.png"/><Relationship Id="rId3" Type="http://schemas.openxmlformats.org/officeDocument/2006/relationships/image" Target="../media/image31.png"/><Relationship Id="rId21" Type="http://schemas.openxmlformats.org/officeDocument/2006/relationships/image" Target="../media/image49.png"/><Relationship Id="rId7" Type="http://schemas.openxmlformats.org/officeDocument/2006/relationships/image" Target="../media/image35.png"/><Relationship Id="rId12" Type="http://schemas.openxmlformats.org/officeDocument/2006/relationships/image" Target="../media/image40.png"/><Relationship Id="rId17" Type="http://schemas.openxmlformats.org/officeDocument/2006/relationships/image" Target="../media/image45.png"/><Relationship Id="rId2" Type="http://schemas.openxmlformats.org/officeDocument/2006/relationships/image" Target="../media/image30.png"/><Relationship Id="rId16" Type="http://schemas.openxmlformats.org/officeDocument/2006/relationships/image" Target="../media/image44.png"/><Relationship Id="rId20" Type="http://schemas.openxmlformats.org/officeDocument/2006/relationships/image" Target="../media/image48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4.png"/><Relationship Id="rId11" Type="http://schemas.openxmlformats.org/officeDocument/2006/relationships/image" Target="../media/image39.png"/><Relationship Id="rId5" Type="http://schemas.openxmlformats.org/officeDocument/2006/relationships/image" Target="../media/image33.png"/><Relationship Id="rId15" Type="http://schemas.openxmlformats.org/officeDocument/2006/relationships/image" Target="../media/image43.png"/><Relationship Id="rId23" Type="http://schemas.openxmlformats.org/officeDocument/2006/relationships/image" Target="../media/image51.png"/><Relationship Id="rId10" Type="http://schemas.openxmlformats.org/officeDocument/2006/relationships/image" Target="../media/image38.png"/><Relationship Id="rId19" Type="http://schemas.openxmlformats.org/officeDocument/2006/relationships/image" Target="../media/image47.png"/><Relationship Id="rId4" Type="http://schemas.openxmlformats.org/officeDocument/2006/relationships/image" Target="../media/image32.png"/><Relationship Id="rId9" Type="http://schemas.openxmlformats.org/officeDocument/2006/relationships/image" Target="../media/image37.png"/><Relationship Id="rId14" Type="http://schemas.openxmlformats.org/officeDocument/2006/relationships/image" Target="../media/image42.png"/><Relationship Id="rId22" Type="http://schemas.openxmlformats.org/officeDocument/2006/relationships/image" Target="../media/image50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BC1883F7-AE48-4D91-8183-C5279624163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s-PY" dirty="0"/>
              <a:t>KM8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FE741F8-F815-46F6-AEF8-B89F7100544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s-ES" dirty="0"/>
              <a:t>CUARTO</a:t>
            </a:r>
            <a:endParaRPr lang="es-PY" dirty="0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D4D7067-3583-4A4B-8BCD-EFD0DF8A2C8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s-ES" dirty="0"/>
              <a:t>C,D,E y F</a:t>
            </a:r>
            <a:endParaRPr lang="es-PY" dirty="0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E25F0887-2FF9-4C58-AD3D-06D5111D7E2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s-ES" dirty="0"/>
              <a:t>Dra. Andrea Isasi</a:t>
            </a:r>
            <a:endParaRPr lang="es-PY" dirty="0"/>
          </a:p>
        </p:txBody>
      </p:sp>
      <p:sp>
        <p:nvSpPr>
          <p:cNvPr id="6" name="Marcador de texto 5">
            <a:extLst>
              <a:ext uri="{FF2B5EF4-FFF2-40B4-BE49-F238E27FC236}">
                <a16:creationId xmlns:a16="http://schemas.microsoft.com/office/drawing/2014/main" id="{D83D35C3-524A-420C-B0E1-E9004B2CEB8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s-ES" dirty="0"/>
              <a:t> Salud Publica y Epidemiologia</a:t>
            </a:r>
            <a:endParaRPr lang="es-PY" dirty="0"/>
          </a:p>
        </p:txBody>
      </p:sp>
      <p:sp>
        <p:nvSpPr>
          <p:cNvPr id="9" name="Marcador de texto 8">
            <a:extLst>
              <a:ext uri="{FF2B5EF4-FFF2-40B4-BE49-F238E27FC236}">
                <a16:creationId xmlns:a16="http://schemas.microsoft.com/office/drawing/2014/main" id="{2F4FB4CA-E1B3-486B-8C78-5964C54B304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s-419" dirty="0"/>
              <a:t>Unidad</a:t>
            </a:r>
            <a:endParaRPr lang="en-US" dirty="0"/>
          </a:p>
        </p:txBody>
      </p:sp>
      <p:sp>
        <p:nvSpPr>
          <p:cNvPr id="8" name="Marcador de texto 7">
            <a:extLst>
              <a:ext uri="{FF2B5EF4-FFF2-40B4-BE49-F238E27FC236}">
                <a16:creationId xmlns:a16="http://schemas.microsoft.com/office/drawing/2014/main" id="{F579F054-985A-4768-9D52-5B6C9D34444A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es-ES" dirty="0"/>
              <a:t>Atención Primaria de la salud. </a:t>
            </a:r>
            <a:endParaRPr lang="es-PY" dirty="0"/>
          </a:p>
        </p:txBody>
      </p:sp>
    </p:spTree>
    <p:extLst>
      <p:ext uri="{BB962C8B-B14F-4D97-AF65-F5344CB8AC3E}">
        <p14:creationId xmlns:p14="http://schemas.microsoft.com/office/powerpoint/2010/main" val="41420625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15468" y="114300"/>
            <a:ext cx="8590915" cy="1445260"/>
            <a:chOff x="315468" y="114300"/>
            <a:chExt cx="8590915" cy="144526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15468" y="132588"/>
              <a:ext cx="8513064" cy="1426463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55676" y="272795"/>
              <a:ext cx="8232648" cy="1146048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61950" y="114300"/>
              <a:ext cx="8543925" cy="1381125"/>
            </a:xfrm>
            <a:prstGeom prst="rect">
              <a:avLst/>
            </a:prstGeom>
          </p:spPr>
        </p:pic>
      </p:grpSp>
      <p:sp>
        <p:nvSpPr>
          <p:cNvPr id="6" name="object 6"/>
          <p:cNvSpPr txBox="1"/>
          <p:nvPr/>
        </p:nvSpPr>
        <p:spPr>
          <a:xfrm>
            <a:off x="6473190" y="1624329"/>
            <a:ext cx="2138045" cy="878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07034" marR="5080" indent="-394970">
              <a:lnSpc>
                <a:spcPct val="100000"/>
              </a:lnSpc>
              <a:spcBef>
                <a:spcPts val="95"/>
              </a:spcBef>
              <a:tabLst>
                <a:tab pos="1725295" algn="l"/>
              </a:tabLst>
            </a:pPr>
            <a:r>
              <a:rPr sz="2800" spc="-5" dirty="0">
                <a:latin typeface="Arial MT"/>
                <a:cs typeface="Arial MT"/>
              </a:rPr>
              <a:t>Prima</a:t>
            </a:r>
            <a:r>
              <a:rPr sz="2800" dirty="0">
                <a:latin typeface="Arial MT"/>
                <a:cs typeface="Arial MT"/>
              </a:rPr>
              <a:t>r</a:t>
            </a:r>
            <a:r>
              <a:rPr sz="2800" spc="-5" dirty="0">
                <a:latin typeface="Arial MT"/>
                <a:cs typeface="Arial MT"/>
              </a:rPr>
              <a:t>ia</a:t>
            </a:r>
            <a:r>
              <a:rPr sz="2800" dirty="0">
                <a:latin typeface="Arial MT"/>
                <a:cs typeface="Arial MT"/>
              </a:rPr>
              <a:t>	</a:t>
            </a:r>
            <a:r>
              <a:rPr sz="2800" spc="10" dirty="0">
                <a:latin typeface="Arial MT"/>
                <a:cs typeface="Arial MT"/>
              </a:rPr>
              <a:t>de  </a:t>
            </a:r>
            <a:r>
              <a:rPr sz="2800" spc="-5" dirty="0">
                <a:latin typeface="Arial MT"/>
                <a:cs typeface="Arial MT"/>
              </a:rPr>
              <a:t>ti</a:t>
            </a:r>
            <a:r>
              <a:rPr sz="2800" dirty="0">
                <a:latin typeface="Arial MT"/>
                <a:cs typeface="Arial MT"/>
              </a:rPr>
              <a:t>e</a:t>
            </a:r>
            <a:r>
              <a:rPr sz="2800" spc="-5" dirty="0">
                <a:latin typeface="Arial MT"/>
                <a:cs typeface="Arial MT"/>
              </a:rPr>
              <a:t>ne</a:t>
            </a:r>
            <a:r>
              <a:rPr sz="2800" dirty="0">
                <a:latin typeface="Arial MT"/>
                <a:cs typeface="Arial MT"/>
              </a:rPr>
              <a:t>	</a:t>
            </a:r>
            <a:r>
              <a:rPr sz="2800" spc="-775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un</a:t>
            </a:r>
            <a:endParaRPr sz="2800">
              <a:latin typeface="Arial MT"/>
              <a:cs typeface="Arial MT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571113" y="1624329"/>
            <a:ext cx="2773045" cy="13055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95"/>
              </a:spcBef>
              <a:buChar char="•"/>
              <a:tabLst>
                <a:tab pos="354965" algn="l"/>
                <a:tab pos="355600" algn="l"/>
                <a:tab pos="1140460" algn="l"/>
                <a:tab pos="1814195" algn="l"/>
              </a:tabLst>
            </a:pPr>
            <a:r>
              <a:rPr sz="2800" spc="-5" dirty="0">
                <a:latin typeface="Arial MT"/>
                <a:cs typeface="Arial MT"/>
              </a:rPr>
              <a:t>La	Atención </a:t>
            </a:r>
            <a:r>
              <a:rPr sz="280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Salud</a:t>
            </a:r>
            <a:r>
              <a:rPr sz="2800" dirty="0">
                <a:latin typeface="Arial MT"/>
                <a:cs typeface="Arial MT"/>
              </a:rPr>
              <a:t>	</a:t>
            </a:r>
            <a:r>
              <a:rPr sz="2800" spc="-5" dirty="0">
                <a:latin typeface="Arial MT"/>
                <a:cs typeface="Arial MT"/>
              </a:rPr>
              <a:t>(</a:t>
            </a:r>
            <a:r>
              <a:rPr sz="2800" spc="-15" dirty="0">
                <a:latin typeface="Arial MT"/>
                <a:cs typeface="Arial MT"/>
              </a:rPr>
              <a:t>APS</a:t>
            </a:r>
            <a:r>
              <a:rPr sz="2800" spc="-5" dirty="0">
                <a:latin typeface="Arial MT"/>
                <a:cs typeface="Arial MT"/>
              </a:rPr>
              <a:t>)  </a:t>
            </a:r>
            <a:r>
              <a:rPr sz="2800" b="1" spc="-5" dirty="0">
                <a:solidFill>
                  <a:srgbClr val="FF0000"/>
                </a:solidFill>
                <a:latin typeface="Arial"/>
                <a:cs typeface="Arial"/>
              </a:rPr>
              <a:t>SIGNIFICADO</a:t>
            </a:r>
            <a:endParaRPr sz="28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548119" y="2478150"/>
            <a:ext cx="205930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dirty="0">
                <a:solidFill>
                  <a:srgbClr val="FF0000"/>
                </a:solidFill>
                <a:latin typeface="Arial"/>
                <a:cs typeface="Arial"/>
              </a:rPr>
              <a:t>C</a:t>
            </a:r>
            <a:r>
              <a:rPr sz="2800" b="1" spc="-5" dirty="0">
                <a:solidFill>
                  <a:srgbClr val="FF0000"/>
                </a:solidFill>
                <a:latin typeface="Arial"/>
                <a:cs typeface="Arial"/>
              </a:rPr>
              <a:t>ONC</a:t>
            </a:r>
            <a:r>
              <a:rPr sz="2800" b="1" dirty="0">
                <a:solidFill>
                  <a:srgbClr val="FF0000"/>
                </a:solidFill>
                <a:latin typeface="Arial"/>
                <a:cs typeface="Arial"/>
              </a:rPr>
              <a:t>R</a:t>
            </a:r>
            <a:r>
              <a:rPr sz="2800" b="1" spc="-5" dirty="0">
                <a:solidFill>
                  <a:srgbClr val="FF0000"/>
                </a:solidFill>
                <a:latin typeface="Arial"/>
                <a:cs typeface="Arial"/>
              </a:rPr>
              <a:t>ETO</a:t>
            </a:r>
            <a:endParaRPr sz="28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914013" y="2904870"/>
            <a:ext cx="4696460" cy="34391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95"/>
              </a:spcBef>
            </a:pPr>
            <a:r>
              <a:rPr sz="2800" dirty="0">
                <a:latin typeface="Arial MT"/>
                <a:cs typeface="Arial MT"/>
              </a:rPr>
              <a:t>el cual es </a:t>
            </a:r>
            <a:r>
              <a:rPr sz="2800" spc="-5" dirty="0">
                <a:latin typeface="Arial MT"/>
                <a:cs typeface="Arial MT"/>
              </a:rPr>
              <a:t>de tipo operativo y </a:t>
            </a:r>
            <a:r>
              <a:rPr sz="2800" dirty="0">
                <a:latin typeface="Arial MT"/>
                <a:cs typeface="Arial MT"/>
              </a:rPr>
              <a:t> depende</a:t>
            </a:r>
            <a:r>
              <a:rPr sz="2800" spc="76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del</a:t>
            </a:r>
            <a:r>
              <a:rPr sz="2800" spc="75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sistema</a:t>
            </a:r>
            <a:r>
              <a:rPr sz="2800" dirty="0">
                <a:latin typeface="Arial MT"/>
                <a:cs typeface="Arial MT"/>
              </a:rPr>
              <a:t> </a:t>
            </a:r>
            <a:r>
              <a:rPr sz="2800" spc="10" dirty="0">
                <a:latin typeface="Arial MT"/>
                <a:cs typeface="Arial MT"/>
              </a:rPr>
              <a:t>de </a:t>
            </a:r>
            <a:r>
              <a:rPr sz="2800" spc="-77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salud</a:t>
            </a:r>
            <a:r>
              <a:rPr sz="280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donde</a:t>
            </a:r>
            <a:r>
              <a:rPr sz="280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se</a:t>
            </a:r>
            <a:r>
              <a:rPr sz="2800" dirty="0">
                <a:latin typeface="Arial MT"/>
                <a:cs typeface="Arial MT"/>
              </a:rPr>
              <a:t> encuentra </a:t>
            </a:r>
            <a:r>
              <a:rPr sz="2800" spc="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inmersa. </a:t>
            </a:r>
            <a:r>
              <a:rPr sz="2800" spc="-5" dirty="0">
                <a:latin typeface="Arial MT"/>
                <a:cs typeface="Arial MT"/>
              </a:rPr>
              <a:t>El sistema de salud </a:t>
            </a:r>
            <a:r>
              <a:rPr sz="280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regula la organización de </a:t>
            </a:r>
            <a:r>
              <a:rPr sz="2800" spc="-15" dirty="0">
                <a:latin typeface="Arial MT"/>
                <a:cs typeface="Arial MT"/>
              </a:rPr>
              <a:t>la </a:t>
            </a:r>
            <a:r>
              <a:rPr sz="2800" spc="-10" dirty="0">
                <a:latin typeface="Arial MT"/>
                <a:cs typeface="Arial MT"/>
              </a:rPr>
              <a:t> APS,</a:t>
            </a:r>
            <a:r>
              <a:rPr sz="2800" spc="-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así</a:t>
            </a:r>
            <a:r>
              <a:rPr sz="2800" spc="5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como</a:t>
            </a:r>
            <a:r>
              <a:rPr sz="2800" dirty="0">
                <a:latin typeface="Arial MT"/>
                <a:cs typeface="Arial MT"/>
              </a:rPr>
              <a:t> su</a:t>
            </a:r>
            <a:r>
              <a:rPr sz="2800" spc="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relación </a:t>
            </a:r>
            <a:r>
              <a:rPr sz="2800" spc="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con</a:t>
            </a:r>
            <a:r>
              <a:rPr sz="2800" spc="5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las</a:t>
            </a:r>
            <a:r>
              <a:rPr sz="280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demás</a:t>
            </a:r>
            <a:r>
              <a:rPr sz="2800" dirty="0">
                <a:latin typeface="Arial MT"/>
                <a:cs typeface="Arial MT"/>
              </a:rPr>
              <a:t> partes</a:t>
            </a:r>
            <a:r>
              <a:rPr sz="2800" spc="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del </a:t>
            </a:r>
            <a:r>
              <a:rPr sz="2800" spc="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sistema.</a:t>
            </a:r>
            <a:endParaRPr sz="2800">
              <a:latin typeface="Arial MT"/>
              <a:cs typeface="Arial MT"/>
            </a:endParaRPr>
          </a:p>
        </p:txBody>
      </p:sp>
      <p:pic>
        <p:nvPicPr>
          <p:cNvPr id="10" name="object 10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80975" y="1895475"/>
            <a:ext cx="3590925" cy="32004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3">
            <a:extLst>
              <a:ext uri="{FF2B5EF4-FFF2-40B4-BE49-F238E27FC236}">
                <a16:creationId xmlns:a16="http://schemas.microsoft.com/office/drawing/2014/main" id="{896636CE-984B-44A0-B84D-9660DD47EE8D}"/>
              </a:ext>
            </a:extLst>
          </p:cNvPr>
          <p:cNvSpPr txBox="1"/>
          <p:nvPr/>
        </p:nvSpPr>
        <p:spPr>
          <a:xfrm>
            <a:off x="535940" y="212598"/>
            <a:ext cx="8133715" cy="2159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marR="5080" indent="-342900" algn="just">
              <a:lnSpc>
                <a:spcPct val="100000"/>
              </a:lnSpc>
              <a:spcBef>
                <a:spcPts val="95"/>
              </a:spcBef>
              <a:buChar char="•"/>
              <a:tabLst>
                <a:tab pos="355600" algn="l"/>
              </a:tabLst>
            </a:pPr>
            <a:r>
              <a:rPr sz="2800" spc="-5" dirty="0">
                <a:latin typeface="Arial MT"/>
                <a:cs typeface="Arial MT"/>
              </a:rPr>
              <a:t>La</a:t>
            </a:r>
            <a:r>
              <a:rPr sz="2800" dirty="0">
                <a:latin typeface="Arial MT"/>
                <a:cs typeface="Arial MT"/>
              </a:rPr>
              <a:t> </a:t>
            </a:r>
            <a:r>
              <a:rPr sz="2800" spc="-10" dirty="0">
                <a:latin typeface="Arial MT"/>
                <a:cs typeface="Arial MT"/>
              </a:rPr>
              <a:t>APS</a:t>
            </a:r>
            <a:r>
              <a:rPr sz="2800" spc="-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también</a:t>
            </a:r>
            <a:r>
              <a:rPr sz="2800" spc="5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tiene</a:t>
            </a:r>
            <a:r>
              <a:rPr sz="280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un</a:t>
            </a:r>
            <a:r>
              <a:rPr sz="2800" dirty="0">
                <a:latin typeface="Arial MT"/>
                <a:cs typeface="Arial MT"/>
              </a:rPr>
              <a:t> </a:t>
            </a:r>
            <a:r>
              <a:rPr sz="2800" b="1" spc="-5" dirty="0">
                <a:solidFill>
                  <a:srgbClr val="FF0000"/>
                </a:solidFill>
                <a:latin typeface="Arial"/>
                <a:cs typeface="Arial"/>
              </a:rPr>
              <a:t>SIGNIFICADO </a:t>
            </a:r>
            <a:r>
              <a:rPr sz="2800" b="1" dirty="0">
                <a:solidFill>
                  <a:srgbClr val="FF0000"/>
                </a:solidFill>
                <a:latin typeface="Arial"/>
                <a:cs typeface="Arial"/>
              </a:rPr>
              <a:t> ABSTRACTO</a:t>
            </a:r>
            <a:r>
              <a:rPr sz="2800" dirty="0">
                <a:latin typeface="Arial MT"/>
                <a:cs typeface="Arial MT"/>
              </a:rPr>
              <a:t>, </a:t>
            </a:r>
            <a:r>
              <a:rPr sz="2800" spc="-5" dirty="0">
                <a:latin typeface="Arial MT"/>
                <a:cs typeface="Arial MT"/>
              </a:rPr>
              <a:t>cuya </a:t>
            </a:r>
            <a:r>
              <a:rPr sz="2800" dirty="0">
                <a:latin typeface="Arial MT"/>
                <a:cs typeface="Arial MT"/>
              </a:rPr>
              <a:t>naturaleza </a:t>
            </a:r>
            <a:r>
              <a:rPr sz="2800" spc="-5" dirty="0">
                <a:latin typeface="Arial MT"/>
                <a:cs typeface="Arial MT"/>
              </a:rPr>
              <a:t>no es </a:t>
            </a:r>
            <a:r>
              <a:rPr sz="2800" dirty="0">
                <a:latin typeface="Arial MT"/>
                <a:cs typeface="Arial MT"/>
              </a:rPr>
              <a:t>operativa </a:t>
            </a:r>
            <a:r>
              <a:rPr sz="2800" spc="5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sino </a:t>
            </a:r>
            <a:r>
              <a:rPr sz="2800" dirty="0">
                <a:latin typeface="Arial MT"/>
                <a:cs typeface="Arial MT"/>
              </a:rPr>
              <a:t>ideológica </a:t>
            </a:r>
            <a:r>
              <a:rPr sz="2800" spc="-5" dirty="0">
                <a:latin typeface="Arial MT"/>
                <a:cs typeface="Arial MT"/>
              </a:rPr>
              <a:t>y tiene </a:t>
            </a:r>
            <a:r>
              <a:rPr sz="2800" dirty="0">
                <a:latin typeface="Arial MT"/>
                <a:cs typeface="Arial MT"/>
              </a:rPr>
              <a:t>que ver con el derecho </a:t>
            </a:r>
            <a:r>
              <a:rPr sz="2800" spc="-5" dirty="0">
                <a:latin typeface="Arial MT"/>
                <a:cs typeface="Arial MT"/>
              </a:rPr>
              <a:t>a </a:t>
            </a:r>
            <a:r>
              <a:rPr sz="280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la salud, </a:t>
            </a:r>
            <a:r>
              <a:rPr sz="2800" dirty="0">
                <a:latin typeface="Arial MT"/>
                <a:cs typeface="Arial MT"/>
              </a:rPr>
              <a:t>el desarrollo humano, </a:t>
            </a:r>
            <a:r>
              <a:rPr sz="2800" spc="-5" dirty="0">
                <a:latin typeface="Arial MT"/>
                <a:cs typeface="Arial MT"/>
              </a:rPr>
              <a:t>y la búsqueda </a:t>
            </a:r>
            <a:r>
              <a:rPr sz="2800" dirty="0">
                <a:latin typeface="Arial MT"/>
                <a:cs typeface="Arial MT"/>
              </a:rPr>
              <a:t>de </a:t>
            </a:r>
            <a:r>
              <a:rPr sz="2800" spc="5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la</a:t>
            </a:r>
            <a:r>
              <a:rPr sz="2800" spc="-1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equidad</a:t>
            </a:r>
            <a:r>
              <a:rPr sz="2800" spc="2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social.</a:t>
            </a:r>
            <a:endParaRPr sz="2800">
              <a:latin typeface="Arial MT"/>
              <a:cs typeface="Arial MT"/>
            </a:endParaRPr>
          </a:p>
        </p:txBody>
      </p:sp>
      <p:grpSp>
        <p:nvGrpSpPr>
          <p:cNvPr id="3" name="object 4">
            <a:extLst>
              <a:ext uri="{FF2B5EF4-FFF2-40B4-BE49-F238E27FC236}">
                <a16:creationId xmlns:a16="http://schemas.microsoft.com/office/drawing/2014/main" id="{7B83286F-3483-4E47-B110-1CA6F6A143DB}"/>
              </a:ext>
            </a:extLst>
          </p:cNvPr>
          <p:cNvGrpSpPr/>
          <p:nvPr/>
        </p:nvGrpSpPr>
        <p:grpSpPr>
          <a:xfrm>
            <a:off x="2328672" y="2699004"/>
            <a:ext cx="4546600" cy="2973705"/>
            <a:chOff x="2328672" y="2699004"/>
            <a:chExt cx="4546600" cy="2973705"/>
          </a:xfrm>
        </p:grpSpPr>
        <p:pic>
          <p:nvPicPr>
            <p:cNvPr id="4" name="object 5">
              <a:extLst>
                <a:ext uri="{FF2B5EF4-FFF2-40B4-BE49-F238E27FC236}">
                  <a16:creationId xmlns:a16="http://schemas.microsoft.com/office/drawing/2014/main" id="{D5A9AA73-E2E4-4DCC-B035-E85EC60F5A2B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328672" y="2699004"/>
              <a:ext cx="4546091" cy="2973324"/>
            </a:xfrm>
            <a:prstGeom prst="rect">
              <a:avLst/>
            </a:prstGeom>
          </p:spPr>
        </p:pic>
        <p:pic>
          <p:nvPicPr>
            <p:cNvPr id="5" name="object 6">
              <a:extLst>
                <a:ext uri="{FF2B5EF4-FFF2-40B4-BE49-F238E27FC236}">
                  <a16:creationId xmlns:a16="http://schemas.microsoft.com/office/drawing/2014/main" id="{05E560FC-6EC4-40F7-840E-FD2E89DDFF11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468880" y="2839212"/>
              <a:ext cx="4265676" cy="269290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49267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66700" y="132587"/>
            <a:ext cx="8743950" cy="1638300"/>
            <a:chOff x="266700" y="132587"/>
            <a:chExt cx="8743950" cy="16383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15467" y="132587"/>
              <a:ext cx="8513064" cy="1638299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55676" y="272795"/>
              <a:ext cx="8232648" cy="1357883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66700" y="219074"/>
              <a:ext cx="8743950" cy="1381125"/>
            </a:xfrm>
            <a:prstGeom prst="rect">
              <a:avLst/>
            </a:prstGeom>
          </p:spPr>
        </p:pic>
      </p:grpSp>
      <p:sp>
        <p:nvSpPr>
          <p:cNvPr id="6" name="object 6"/>
          <p:cNvSpPr txBox="1"/>
          <p:nvPr/>
        </p:nvSpPr>
        <p:spPr>
          <a:xfrm>
            <a:off x="3211195" y="1953260"/>
            <a:ext cx="5398135" cy="6356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105"/>
              </a:spcBef>
              <a:buFont typeface="Arial MT"/>
              <a:buChar char="•"/>
              <a:tabLst>
                <a:tab pos="354965" algn="l"/>
                <a:tab pos="355600" algn="l"/>
                <a:tab pos="1426845" algn="l"/>
                <a:tab pos="1931035" algn="l"/>
                <a:tab pos="2988945" algn="l"/>
                <a:tab pos="3578860" algn="l"/>
                <a:tab pos="5086350" algn="l"/>
              </a:tabLst>
            </a:pPr>
            <a:r>
              <a:rPr sz="2000" b="1" dirty="0">
                <a:latin typeface="Arial"/>
                <a:cs typeface="Arial"/>
              </a:rPr>
              <a:t>Defi</a:t>
            </a:r>
            <a:r>
              <a:rPr sz="2000" b="1" spc="-15" dirty="0">
                <a:latin typeface="Arial"/>
                <a:cs typeface="Arial"/>
              </a:rPr>
              <a:t>n</a:t>
            </a:r>
            <a:r>
              <a:rPr sz="2000" b="1" dirty="0">
                <a:latin typeface="Arial"/>
                <a:cs typeface="Arial"/>
              </a:rPr>
              <a:t>e	el	marco	</a:t>
            </a:r>
            <a:r>
              <a:rPr sz="2000" b="1" spc="-15" dirty="0">
                <a:latin typeface="Arial"/>
                <a:cs typeface="Arial"/>
              </a:rPr>
              <a:t>d</a:t>
            </a:r>
            <a:r>
              <a:rPr sz="2000" b="1" dirty="0">
                <a:latin typeface="Arial"/>
                <a:cs typeface="Arial"/>
              </a:rPr>
              <a:t>e	r</a:t>
            </a:r>
            <a:r>
              <a:rPr sz="2000" b="1" spc="-10" dirty="0">
                <a:latin typeface="Arial"/>
                <a:cs typeface="Arial"/>
              </a:rPr>
              <a:t>e</a:t>
            </a:r>
            <a:r>
              <a:rPr sz="2000" b="1" dirty="0">
                <a:latin typeface="Arial"/>
                <a:cs typeface="Arial"/>
              </a:rPr>
              <a:t>fe</a:t>
            </a:r>
            <a:r>
              <a:rPr sz="2000" b="1" spc="-15" dirty="0">
                <a:latin typeface="Arial"/>
                <a:cs typeface="Arial"/>
              </a:rPr>
              <a:t>r</a:t>
            </a:r>
            <a:r>
              <a:rPr sz="2000" b="1" dirty="0">
                <a:latin typeface="Arial"/>
                <a:cs typeface="Arial"/>
              </a:rPr>
              <a:t>enc</a:t>
            </a:r>
            <a:r>
              <a:rPr sz="2000" b="1" spc="-15" dirty="0">
                <a:latin typeface="Arial"/>
                <a:cs typeface="Arial"/>
              </a:rPr>
              <a:t>i</a:t>
            </a:r>
            <a:r>
              <a:rPr sz="2000" b="1" dirty="0">
                <a:latin typeface="Arial"/>
                <a:cs typeface="Arial"/>
              </a:rPr>
              <a:t>a	</a:t>
            </a:r>
            <a:r>
              <a:rPr sz="2000" b="1" spc="-5" dirty="0">
                <a:latin typeface="Arial"/>
                <a:cs typeface="Arial"/>
              </a:rPr>
              <a:t>de  políticas,</a:t>
            </a:r>
            <a:r>
              <a:rPr sz="2000" b="1" dirty="0">
                <a:latin typeface="Arial"/>
                <a:cs typeface="Arial"/>
              </a:rPr>
              <a:t> componentes,</a:t>
            </a:r>
            <a:r>
              <a:rPr sz="2000" b="1" spc="5" dirty="0">
                <a:latin typeface="Arial"/>
                <a:cs typeface="Arial"/>
              </a:rPr>
              <a:t> </a:t>
            </a:r>
            <a:r>
              <a:rPr sz="2000" b="1" spc="-5" dirty="0">
                <a:latin typeface="Arial"/>
                <a:cs typeface="Arial"/>
              </a:rPr>
              <a:t>sistemas,</a:t>
            </a:r>
            <a:r>
              <a:rPr sz="2000" b="1" spc="20" dirty="0">
                <a:latin typeface="Arial"/>
                <a:cs typeface="Arial"/>
              </a:rPr>
              <a:t> </a:t>
            </a:r>
            <a:r>
              <a:rPr sz="2000" b="1" spc="-5" dirty="0">
                <a:latin typeface="Arial"/>
                <a:cs typeface="Arial"/>
              </a:rPr>
              <a:t>proces</a:t>
            </a:r>
            <a:endParaRPr sz="20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554095" y="2562860"/>
            <a:ext cx="275907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652145" algn="l"/>
                <a:tab pos="1137285" algn="l"/>
              </a:tabLst>
            </a:pPr>
            <a:r>
              <a:rPr sz="2000" b="1" spc="-5" dirty="0">
                <a:latin typeface="Arial"/>
                <a:cs typeface="Arial"/>
              </a:rPr>
              <a:t>os	</a:t>
            </a:r>
            <a:r>
              <a:rPr sz="2000" b="1" dirty="0">
                <a:latin typeface="Arial"/>
                <a:cs typeface="Arial"/>
              </a:rPr>
              <a:t>e	</a:t>
            </a:r>
            <a:r>
              <a:rPr sz="2000" b="1" spc="-5" dirty="0">
                <a:latin typeface="Arial"/>
                <a:cs typeface="Arial"/>
              </a:rPr>
              <a:t>instrumentos</a:t>
            </a:r>
            <a:endParaRPr sz="20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554095" y="2867660"/>
            <a:ext cx="343979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157095" algn="l"/>
              </a:tabLst>
            </a:pPr>
            <a:r>
              <a:rPr sz="2000" b="1" spc="-5" dirty="0">
                <a:latin typeface="Arial"/>
                <a:cs typeface="Arial"/>
              </a:rPr>
              <a:t>coherentemente	garantizan</a:t>
            </a:r>
            <a:endParaRPr sz="20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629781" y="2562860"/>
            <a:ext cx="1979930" cy="6356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530860" marR="5080" indent="-518795">
              <a:lnSpc>
                <a:spcPct val="100000"/>
              </a:lnSpc>
              <a:spcBef>
                <a:spcPts val="105"/>
              </a:spcBef>
              <a:tabLst>
                <a:tab pos="808355" algn="l"/>
                <a:tab pos="922655" algn="l"/>
              </a:tabLst>
            </a:pPr>
            <a:r>
              <a:rPr sz="2000" b="1" spc="-5" dirty="0">
                <a:latin typeface="Arial"/>
                <a:cs typeface="Arial"/>
              </a:rPr>
              <a:t>qu</a:t>
            </a:r>
            <a:r>
              <a:rPr sz="2000" b="1" dirty="0">
                <a:latin typeface="Arial"/>
                <a:cs typeface="Arial"/>
              </a:rPr>
              <a:t>e		operan</a:t>
            </a:r>
            <a:r>
              <a:rPr sz="2000" b="1" spc="-10" dirty="0">
                <a:latin typeface="Arial"/>
                <a:cs typeface="Arial"/>
              </a:rPr>
              <a:t>d</a:t>
            </a:r>
            <a:r>
              <a:rPr sz="2000" b="1" dirty="0">
                <a:latin typeface="Arial"/>
                <a:cs typeface="Arial"/>
              </a:rPr>
              <a:t>o  </a:t>
            </a:r>
            <a:r>
              <a:rPr sz="2000" b="1" spc="-5" dirty="0">
                <a:latin typeface="Arial"/>
                <a:cs typeface="Arial"/>
              </a:rPr>
              <a:t>l</a:t>
            </a:r>
            <a:r>
              <a:rPr sz="2000" b="1" dirty="0">
                <a:latin typeface="Arial"/>
                <a:cs typeface="Arial"/>
              </a:rPr>
              <a:t>a		</a:t>
            </a:r>
            <a:r>
              <a:rPr sz="2000" b="1" spc="-10" dirty="0">
                <a:latin typeface="Arial"/>
                <a:cs typeface="Arial"/>
              </a:rPr>
              <a:t>a</a:t>
            </a:r>
            <a:r>
              <a:rPr sz="2000" b="1" dirty="0">
                <a:latin typeface="Arial"/>
                <a:cs typeface="Arial"/>
              </a:rPr>
              <a:t>te</a:t>
            </a:r>
            <a:r>
              <a:rPr sz="2000" b="1" spc="-15" dirty="0">
                <a:latin typeface="Arial"/>
                <a:cs typeface="Arial"/>
              </a:rPr>
              <a:t>n</a:t>
            </a:r>
            <a:r>
              <a:rPr sz="2000" b="1" dirty="0">
                <a:latin typeface="Arial"/>
                <a:cs typeface="Arial"/>
              </a:rPr>
              <a:t>ción</a:t>
            </a:r>
            <a:endParaRPr sz="20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211195" y="3172409"/>
            <a:ext cx="5398770" cy="25260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algn="just">
              <a:lnSpc>
                <a:spcPct val="100000"/>
              </a:lnSpc>
              <a:spcBef>
                <a:spcPts val="105"/>
              </a:spcBef>
            </a:pPr>
            <a:r>
              <a:rPr sz="2000" b="1" spc="-5" dirty="0">
                <a:latin typeface="Arial"/>
                <a:cs typeface="Arial"/>
              </a:rPr>
              <a:t>la</a:t>
            </a:r>
            <a:r>
              <a:rPr sz="2000" b="1" spc="88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persona,</a:t>
            </a:r>
            <a:r>
              <a:rPr sz="2000" b="1" spc="869" dirty="0">
                <a:latin typeface="Arial"/>
                <a:cs typeface="Arial"/>
              </a:rPr>
              <a:t> </a:t>
            </a:r>
            <a:r>
              <a:rPr sz="2000" b="1" spc="-5" dirty="0">
                <a:latin typeface="Arial"/>
                <a:cs typeface="Arial"/>
              </a:rPr>
              <a:t>familia</a:t>
            </a:r>
            <a:r>
              <a:rPr sz="2000" b="1" spc="894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y</a:t>
            </a:r>
            <a:r>
              <a:rPr sz="2000" b="1" spc="86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comunidad</a:t>
            </a:r>
            <a:r>
              <a:rPr sz="2000" b="1" spc="890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para</a:t>
            </a:r>
            <a:endParaRPr sz="2000">
              <a:latin typeface="Arial"/>
              <a:cs typeface="Arial"/>
            </a:endParaRPr>
          </a:p>
          <a:p>
            <a:pPr marL="355600" algn="just">
              <a:lnSpc>
                <a:spcPct val="100000"/>
              </a:lnSpc>
            </a:pPr>
            <a:r>
              <a:rPr sz="2000" b="1" dirty="0">
                <a:latin typeface="Arial"/>
                <a:cs typeface="Arial"/>
              </a:rPr>
              <a:t>satisfacer</a:t>
            </a:r>
            <a:r>
              <a:rPr sz="2000" b="1" spc="-6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sus</a:t>
            </a:r>
            <a:r>
              <a:rPr sz="2000" b="1" spc="-20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necesidades</a:t>
            </a:r>
            <a:r>
              <a:rPr sz="2000" b="1" spc="-35" dirty="0">
                <a:latin typeface="Arial"/>
                <a:cs typeface="Arial"/>
              </a:rPr>
              <a:t> </a:t>
            </a:r>
            <a:r>
              <a:rPr sz="2000" b="1" spc="-5" dirty="0">
                <a:latin typeface="Arial"/>
                <a:cs typeface="Arial"/>
              </a:rPr>
              <a:t>de</a:t>
            </a:r>
            <a:r>
              <a:rPr sz="2000" b="1" spc="-10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salud.</a:t>
            </a:r>
            <a:endParaRPr sz="2000">
              <a:latin typeface="Arial"/>
              <a:cs typeface="Arial"/>
            </a:endParaRPr>
          </a:p>
          <a:p>
            <a:pPr marL="355600" marR="5080" indent="-342900" algn="just">
              <a:lnSpc>
                <a:spcPct val="100000"/>
              </a:lnSpc>
              <a:spcBef>
                <a:spcPts val="480"/>
              </a:spcBef>
              <a:buChar char="•"/>
              <a:tabLst>
                <a:tab pos="355600" algn="l"/>
              </a:tabLst>
            </a:pPr>
            <a:r>
              <a:rPr sz="2000" spc="-5" dirty="0">
                <a:latin typeface="Arial MT"/>
                <a:cs typeface="Arial MT"/>
              </a:rPr>
              <a:t>En</a:t>
            </a:r>
            <a:r>
              <a:rPr sz="2000" spc="52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tal</a:t>
            </a:r>
            <a:r>
              <a:rPr sz="2000" spc="52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sentido,</a:t>
            </a:r>
            <a:r>
              <a:rPr sz="2000" spc="52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el</a:t>
            </a:r>
            <a:r>
              <a:rPr sz="2000" spc="52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Modelo</a:t>
            </a:r>
            <a:r>
              <a:rPr sz="2000" spc="52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de</a:t>
            </a:r>
            <a:r>
              <a:rPr sz="2000" spc="53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Atención</a:t>
            </a:r>
            <a:r>
              <a:rPr sz="2000" spc="52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de </a:t>
            </a:r>
            <a:r>
              <a:rPr sz="2000" spc="-54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Salud</a:t>
            </a:r>
            <a:r>
              <a:rPr sz="2000" spc="5" dirty="0">
                <a:latin typeface="Arial MT"/>
                <a:cs typeface="Arial MT"/>
              </a:rPr>
              <a:t> </a:t>
            </a:r>
            <a:r>
              <a:rPr sz="2000" b="1" dirty="0">
                <a:latin typeface="Arial"/>
                <a:cs typeface="Arial"/>
              </a:rPr>
              <a:t>describe</a:t>
            </a:r>
            <a:r>
              <a:rPr sz="2000" b="1" spc="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el</a:t>
            </a:r>
            <a:r>
              <a:rPr sz="2000" b="1" spc="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tipo</a:t>
            </a:r>
            <a:r>
              <a:rPr sz="2000" b="1" spc="5" dirty="0">
                <a:latin typeface="Arial"/>
                <a:cs typeface="Arial"/>
              </a:rPr>
              <a:t> </a:t>
            </a:r>
            <a:r>
              <a:rPr sz="2000" b="1" spc="-5" dirty="0">
                <a:latin typeface="Arial"/>
                <a:cs typeface="Arial"/>
              </a:rPr>
              <a:t>de</a:t>
            </a:r>
            <a:r>
              <a:rPr sz="2000" b="1" dirty="0">
                <a:latin typeface="Arial"/>
                <a:cs typeface="Arial"/>
              </a:rPr>
              <a:t> </a:t>
            </a:r>
            <a:r>
              <a:rPr sz="2000" b="1" spc="-5" dirty="0">
                <a:latin typeface="Arial"/>
                <a:cs typeface="Arial"/>
              </a:rPr>
              <a:t>servicios</a:t>
            </a:r>
            <a:r>
              <a:rPr sz="2000" b="1" dirty="0">
                <a:latin typeface="Arial"/>
                <a:cs typeface="Arial"/>
              </a:rPr>
              <a:t> </a:t>
            </a:r>
            <a:r>
              <a:rPr sz="2000" b="1" spc="-5" dirty="0">
                <a:latin typeface="Arial"/>
                <a:cs typeface="Arial"/>
              </a:rPr>
              <a:t>de </a:t>
            </a:r>
            <a:r>
              <a:rPr sz="2000" b="1" dirty="0">
                <a:latin typeface="Arial"/>
                <a:cs typeface="Arial"/>
              </a:rPr>
              <a:t> salud</a:t>
            </a:r>
            <a:r>
              <a:rPr sz="2000" b="1" spc="5" dirty="0">
                <a:latin typeface="Arial"/>
                <a:cs typeface="Arial"/>
              </a:rPr>
              <a:t> </a:t>
            </a:r>
            <a:r>
              <a:rPr sz="2000" b="1" spc="-5" dirty="0">
                <a:latin typeface="Arial"/>
                <a:cs typeface="Arial"/>
              </a:rPr>
              <a:t>que</a:t>
            </a:r>
            <a:r>
              <a:rPr sz="2000" b="1" dirty="0">
                <a:latin typeface="Arial"/>
                <a:cs typeface="Arial"/>
              </a:rPr>
              <a:t> </a:t>
            </a:r>
            <a:r>
              <a:rPr sz="2000" b="1" spc="-10" dirty="0">
                <a:latin typeface="Arial"/>
                <a:cs typeface="Arial"/>
              </a:rPr>
              <a:t>la</a:t>
            </a:r>
            <a:r>
              <a:rPr sz="2000" b="1" spc="-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sociedad</a:t>
            </a:r>
            <a:r>
              <a:rPr sz="2000" b="1" spc="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desea</a:t>
            </a:r>
            <a:r>
              <a:rPr sz="2000" b="1" spc="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y</a:t>
            </a:r>
            <a:r>
              <a:rPr sz="2000" b="1" spc="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decide </a:t>
            </a:r>
            <a:r>
              <a:rPr sz="2000" b="1" spc="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sostener</a:t>
            </a:r>
            <a:r>
              <a:rPr sz="2000" b="1" spc="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y</a:t>
            </a:r>
            <a:r>
              <a:rPr sz="2000" b="1" spc="5" dirty="0">
                <a:latin typeface="Arial"/>
                <a:cs typeface="Arial"/>
              </a:rPr>
              <a:t> </a:t>
            </a:r>
            <a:r>
              <a:rPr sz="2000" b="1" spc="-5" dirty="0">
                <a:latin typeface="Arial"/>
                <a:cs typeface="Arial"/>
              </a:rPr>
              <a:t>recibir</a:t>
            </a:r>
            <a:r>
              <a:rPr sz="2000" spc="-5" dirty="0">
                <a:latin typeface="Arial MT"/>
                <a:cs typeface="Arial MT"/>
              </a:rPr>
              <a:t>.</a:t>
            </a:r>
            <a:r>
              <a:rPr sz="2000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Es</a:t>
            </a:r>
            <a:r>
              <a:rPr sz="2000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la</a:t>
            </a:r>
            <a:r>
              <a:rPr sz="2000" dirty="0">
                <a:latin typeface="Arial MT"/>
                <a:cs typeface="Arial MT"/>
              </a:rPr>
              <a:t> </a:t>
            </a:r>
            <a:r>
              <a:rPr sz="2000" b="1" dirty="0">
                <a:latin typeface="Arial"/>
                <a:cs typeface="Arial"/>
              </a:rPr>
              <a:t>"imagen- </a:t>
            </a:r>
            <a:r>
              <a:rPr sz="2000" b="1" spc="-545" dirty="0">
                <a:latin typeface="Arial"/>
                <a:cs typeface="Arial"/>
              </a:rPr>
              <a:t> </a:t>
            </a:r>
            <a:r>
              <a:rPr sz="2000" b="1" spc="-5" dirty="0">
                <a:latin typeface="Arial"/>
                <a:cs typeface="Arial"/>
              </a:rPr>
              <a:t>objetivo" </a:t>
            </a:r>
            <a:r>
              <a:rPr sz="2000" dirty="0">
                <a:latin typeface="Arial MT"/>
                <a:cs typeface="Arial MT"/>
              </a:rPr>
              <a:t>de </a:t>
            </a:r>
            <a:r>
              <a:rPr sz="2000" spc="-5" dirty="0">
                <a:latin typeface="Arial MT"/>
                <a:cs typeface="Arial MT"/>
              </a:rPr>
              <a:t>la</a:t>
            </a:r>
            <a:r>
              <a:rPr sz="2000" spc="545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atención </a:t>
            </a:r>
            <a:r>
              <a:rPr sz="2000" dirty="0">
                <a:latin typeface="Arial MT"/>
                <a:cs typeface="Arial MT"/>
              </a:rPr>
              <a:t>de salud deseable </a:t>
            </a:r>
            <a:r>
              <a:rPr sz="2000" spc="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o</a:t>
            </a:r>
            <a:r>
              <a:rPr sz="2000" spc="-2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satisfactoria.</a:t>
            </a:r>
            <a:endParaRPr sz="2000">
              <a:latin typeface="Arial MT"/>
              <a:cs typeface="Arial MT"/>
            </a:endParaRPr>
          </a:p>
        </p:txBody>
      </p:sp>
      <p:pic>
        <p:nvPicPr>
          <p:cNvPr id="11" name="object 11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92023" y="1969007"/>
            <a:ext cx="3144012" cy="268986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0" y="0"/>
            <a:ext cx="8305800" cy="136704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83665" marR="5080" indent="-1088390">
              <a:lnSpc>
                <a:spcPct val="100000"/>
              </a:lnSpc>
              <a:spcBef>
                <a:spcPts val="100"/>
              </a:spcBef>
            </a:pPr>
            <a:r>
              <a:rPr dirty="0"/>
              <a:t>Se</a:t>
            </a:r>
            <a:r>
              <a:rPr spc="-20" dirty="0"/>
              <a:t> </a:t>
            </a:r>
            <a:r>
              <a:rPr dirty="0"/>
              <a:t>entiende</a:t>
            </a:r>
            <a:r>
              <a:rPr spc="-20" dirty="0"/>
              <a:t> </a:t>
            </a:r>
            <a:r>
              <a:rPr dirty="0"/>
              <a:t>como</a:t>
            </a:r>
            <a:r>
              <a:rPr spc="-20" dirty="0"/>
              <a:t> </a:t>
            </a:r>
            <a:r>
              <a:rPr dirty="0"/>
              <a:t>Atención </a:t>
            </a:r>
            <a:r>
              <a:rPr spc="-1205" dirty="0"/>
              <a:t> </a:t>
            </a:r>
            <a:r>
              <a:rPr dirty="0"/>
              <a:t>Integral</a:t>
            </a:r>
            <a:r>
              <a:rPr spc="-10" dirty="0"/>
              <a:t> </a:t>
            </a:r>
            <a:r>
              <a:rPr dirty="0"/>
              <a:t>de</a:t>
            </a:r>
            <a:r>
              <a:rPr spc="-5" dirty="0"/>
              <a:t> </a:t>
            </a:r>
            <a:r>
              <a:rPr dirty="0"/>
              <a:t>Salud</a:t>
            </a:r>
            <a:r>
              <a:rPr spc="-10" dirty="0"/>
              <a:t> </a:t>
            </a:r>
            <a:r>
              <a:rPr dirty="0"/>
              <a:t>a: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5940" y="1625854"/>
            <a:ext cx="8074025" cy="21602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5080" indent="-342900" algn="just">
              <a:lnSpc>
                <a:spcPct val="100000"/>
              </a:lnSpc>
              <a:spcBef>
                <a:spcPts val="105"/>
              </a:spcBef>
              <a:buChar char="•"/>
              <a:tabLst>
                <a:tab pos="355600" algn="l"/>
              </a:tabLst>
            </a:pPr>
            <a:r>
              <a:rPr sz="2000" dirty="0">
                <a:latin typeface="Arial MT"/>
                <a:cs typeface="Arial MT"/>
              </a:rPr>
              <a:t>La provisión continua y con calidad de una atención orientada </a:t>
            </a:r>
            <a:r>
              <a:rPr sz="2000" spc="-5" dirty="0">
                <a:latin typeface="Arial MT"/>
                <a:cs typeface="Arial MT"/>
              </a:rPr>
              <a:t>hacia </a:t>
            </a:r>
            <a:r>
              <a:rPr sz="2000" spc="-545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la promoción, prevención, recuperación </a:t>
            </a:r>
            <a:r>
              <a:rPr sz="2000" dirty="0">
                <a:latin typeface="Arial MT"/>
                <a:cs typeface="Arial MT"/>
              </a:rPr>
              <a:t>y rehabilitación </a:t>
            </a:r>
            <a:r>
              <a:rPr sz="2000" spc="-10" dirty="0">
                <a:latin typeface="Arial MT"/>
                <a:cs typeface="Arial MT"/>
              </a:rPr>
              <a:t>en </a:t>
            </a:r>
            <a:r>
              <a:rPr sz="2000" dirty="0">
                <a:latin typeface="Arial MT"/>
                <a:cs typeface="Arial MT"/>
              </a:rPr>
              <a:t>salud, </a:t>
            </a:r>
            <a:r>
              <a:rPr sz="2000" spc="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para </a:t>
            </a:r>
            <a:r>
              <a:rPr sz="2000" spc="-5" dirty="0">
                <a:latin typeface="Arial MT"/>
                <a:cs typeface="Arial MT"/>
              </a:rPr>
              <a:t>las personas, </a:t>
            </a:r>
            <a:r>
              <a:rPr sz="2000" dirty="0">
                <a:latin typeface="Arial MT"/>
                <a:cs typeface="Arial MT"/>
              </a:rPr>
              <a:t>en el </a:t>
            </a:r>
            <a:r>
              <a:rPr sz="2000" spc="-5" dirty="0">
                <a:latin typeface="Arial MT"/>
                <a:cs typeface="Arial MT"/>
              </a:rPr>
              <a:t>contexto </a:t>
            </a:r>
            <a:r>
              <a:rPr sz="2000" dirty="0">
                <a:latin typeface="Arial MT"/>
                <a:cs typeface="Arial MT"/>
              </a:rPr>
              <a:t>de </a:t>
            </a:r>
            <a:r>
              <a:rPr sz="2000" spc="-5" dirty="0">
                <a:latin typeface="Arial MT"/>
                <a:cs typeface="Arial MT"/>
              </a:rPr>
              <a:t>su </a:t>
            </a:r>
            <a:r>
              <a:rPr sz="2000" dirty="0">
                <a:latin typeface="Arial MT"/>
                <a:cs typeface="Arial MT"/>
              </a:rPr>
              <a:t>familia y </a:t>
            </a:r>
            <a:r>
              <a:rPr sz="2000" spc="-5" dirty="0">
                <a:latin typeface="Arial MT"/>
                <a:cs typeface="Arial MT"/>
              </a:rPr>
              <a:t>comunidad; la </a:t>
            </a:r>
            <a:r>
              <a:rPr sz="2000" dirty="0">
                <a:latin typeface="Arial MT"/>
                <a:cs typeface="Arial MT"/>
              </a:rPr>
              <a:t>cual </a:t>
            </a:r>
            <a:r>
              <a:rPr sz="2000" spc="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está a </a:t>
            </a:r>
            <a:r>
              <a:rPr sz="2000" spc="-5" dirty="0">
                <a:latin typeface="Arial MT"/>
                <a:cs typeface="Arial MT"/>
              </a:rPr>
              <a:t>cargo </a:t>
            </a:r>
            <a:r>
              <a:rPr sz="2000" dirty="0">
                <a:latin typeface="Arial MT"/>
                <a:cs typeface="Arial MT"/>
              </a:rPr>
              <a:t>de </a:t>
            </a:r>
            <a:r>
              <a:rPr sz="2000" spc="-5" dirty="0">
                <a:latin typeface="Arial MT"/>
                <a:cs typeface="Arial MT"/>
              </a:rPr>
              <a:t>personal </a:t>
            </a:r>
            <a:r>
              <a:rPr sz="2000" dirty="0">
                <a:latin typeface="Arial MT"/>
                <a:cs typeface="Arial MT"/>
              </a:rPr>
              <a:t>de salud </a:t>
            </a:r>
            <a:r>
              <a:rPr sz="2000" spc="-5" dirty="0">
                <a:latin typeface="Arial MT"/>
                <a:cs typeface="Arial MT"/>
              </a:rPr>
              <a:t>competente para brindar </a:t>
            </a:r>
            <a:r>
              <a:rPr sz="2000" dirty="0">
                <a:latin typeface="Arial MT"/>
                <a:cs typeface="Arial MT"/>
              </a:rPr>
              <a:t>dicha </a:t>
            </a:r>
            <a:r>
              <a:rPr sz="2000" spc="5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atención</a:t>
            </a:r>
            <a:r>
              <a:rPr sz="2000" dirty="0">
                <a:latin typeface="Arial MT"/>
                <a:cs typeface="Arial MT"/>
              </a:rPr>
              <a:t> con</a:t>
            </a:r>
            <a:r>
              <a:rPr sz="2000" spc="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un</a:t>
            </a:r>
            <a:r>
              <a:rPr sz="2000" spc="5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enfoque</a:t>
            </a:r>
            <a:r>
              <a:rPr sz="2000" dirty="0">
                <a:latin typeface="Arial MT"/>
                <a:cs typeface="Arial MT"/>
              </a:rPr>
              <a:t> bio-psico-social,</a:t>
            </a:r>
            <a:r>
              <a:rPr sz="2000" spc="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trabajando</a:t>
            </a:r>
            <a:r>
              <a:rPr sz="2000" spc="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como</a:t>
            </a:r>
            <a:r>
              <a:rPr sz="2000" spc="5" dirty="0">
                <a:latin typeface="Arial MT"/>
                <a:cs typeface="Arial MT"/>
              </a:rPr>
              <a:t> </a:t>
            </a:r>
            <a:r>
              <a:rPr sz="2000" spc="-15" dirty="0">
                <a:latin typeface="Arial MT"/>
                <a:cs typeface="Arial MT"/>
              </a:rPr>
              <a:t>un </a:t>
            </a:r>
            <a:r>
              <a:rPr sz="2000" spc="-1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equipo de </a:t>
            </a:r>
            <a:r>
              <a:rPr sz="2000" spc="-5" dirty="0">
                <a:latin typeface="Arial MT"/>
                <a:cs typeface="Arial MT"/>
              </a:rPr>
              <a:t>salud coordinado </a:t>
            </a:r>
            <a:r>
              <a:rPr sz="2000" dirty="0">
                <a:latin typeface="Arial MT"/>
                <a:cs typeface="Arial MT"/>
              </a:rPr>
              <a:t>y </a:t>
            </a:r>
            <a:r>
              <a:rPr sz="2000" spc="-5" dirty="0">
                <a:latin typeface="Arial MT"/>
                <a:cs typeface="Arial MT"/>
              </a:rPr>
              <a:t>contando </a:t>
            </a:r>
            <a:r>
              <a:rPr sz="2000" dirty="0">
                <a:latin typeface="Arial MT"/>
                <a:cs typeface="Arial MT"/>
              </a:rPr>
              <a:t>con </a:t>
            </a:r>
            <a:r>
              <a:rPr sz="2000" spc="-5" dirty="0">
                <a:latin typeface="Arial MT"/>
                <a:cs typeface="Arial MT"/>
              </a:rPr>
              <a:t>la participación </a:t>
            </a:r>
            <a:r>
              <a:rPr sz="2000" dirty="0">
                <a:latin typeface="Arial MT"/>
                <a:cs typeface="Arial MT"/>
              </a:rPr>
              <a:t>de </a:t>
            </a:r>
            <a:r>
              <a:rPr sz="2000" spc="-5" dirty="0">
                <a:latin typeface="Arial MT"/>
                <a:cs typeface="Arial MT"/>
              </a:rPr>
              <a:t>la </a:t>
            </a:r>
            <a:r>
              <a:rPr sz="2000" dirty="0">
                <a:latin typeface="Arial MT"/>
                <a:cs typeface="Arial MT"/>
              </a:rPr>
              <a:t> sociedad.</a:t>
            </a:r>
            <a:endParaRPr sz="2000">
              <a:latin typeface="Arial MT"/>
              <a:cs typeface="Arial MT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2883407" y="3781044"/>
            <a:ext cx="3286125" cy="2514600"/>
            <a:chOff x="2883407" y="3781044"/>
            <a:chExt cx="3286125" cy="2514600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883407" y="3781044"/>
              <a:ext cx="3285744" cy="251460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987039" y="3884676"/>
              <a:ext cx="3078480" cy="2307336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A4D5BFF-6790-4574-B9B3-018B5D24D2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C51628D-27F8-4007-BA18-AF09B76C092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4" name="object 3">
            <a:extLst>
              <a:ext uri="{FF2B5EF4-FFF2-40B4-BE49-F238E27FC236}">
                <a16:creationId xmlns:a16="http://schemas.microsoft.com/office/drawing/2014/main" id="{EB0C6A7B-D2DE-4CD1-8BF8-A11AC8DD7DD2}"/>
              </a:ext>
            </a:extLst>
          </p:cNvPr>
          <p:cNvSpPr txBox="1"/>
          <p:nvPr/>
        </p:nvSpPr>
        <p:spPr>
          <a:xfrm>
            <a:off x="535940" y="574294"/>
            <a:ext cx="8074025" cy="12452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5080" indent="-342900" algn="just">
              <a:lnSpc>
                <a:spcPct val="100000"/>
              </a:lnSpc>
              <a:spcBef>
                <a:spcPts val="105"/>
              </a:spcBef>
              <a:buChar char="•"/>
              <a:tabLst>
                <a:tab pos="355600" algn="l"/>
              </a:tabLst>
            </a:pPr>
            <a:r>
              <a:rPr sz="2000" spc="-5" dirty="0">
                <a:latin typeface="Arial MT"/>
                <a:cs typeface="Arial MT"/>
              </a:rPr>
              <a:t>Entre </a:t>
            </a:r>
            <a:r>
              <a:rPr sz="2000" dirty="0">
                <a:latin typeface="Arial MT"/>
                <a:cs typeface="Arial MT"/>
              </a:rPr>
              <a:t>los principios y valores que </a:t>
            </a:r>
            <a:r>
              <a:rPr sz="2000" spc="-5" dirty="0">
                <a:latin typeface="Arial MT"/>
                <a:cs typeface="Arial MT"/>
              </a:rPr>
              <a:t>sustentan </a:t>
            </a:r>
            <a:r>
              <a:rPr sz="2000" dirty="0">
                <a:latin typeface="Arial MT"/>
                <a:cs typeface="Arial MT"/>
              </a:rPr>
              <a:t>el </a:t>
            </a:r>
            <a:r>
              <a:rPr sz="2000" spc="-5" dirty="0">
                <a:latin typeface="Arial MT"/>
                <a:cs typeface="Arial MT"/>
              </a:rPr>
              <a:t>Modelo </a:t>
            </a:r>
            <a:r>
              <a:rPr sz="2000" dirty="0">
                <a:latin typeface="Arial MT"/>
                <a:cs typeface="Arial MT"/>
              </a:rPr>
              <a:t>de </a:t>
            </a:r>
            <a:r>
              <a:rPr sz="2000" spc="-5" dirty="0">
                <a:latin typeface="Arial MT"/>
                <a:cs typeface="Arial MT"/>
              </a:rPr>
              <a:t>Atención </a:t>
            </a:r>
            <a:r>
              <a:rPr sz="2000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Integral, </a:t>
            </a:r>
            <a:r>
              <a:rPr sz="2000" dirty="0">
                <a:latin typeface="Arial MT"/>
                <a:cs typeface="Arial MT"/>
              </a:rPr>
              <a:t>el </a:t>
            </a:r>
            <a:r>
              <a:rPr sz="2000" spc="-5" dirty="0">
                <a:latin typeface="Arial MT"/>
                <a:cs typeface="Arial MT"/>
              </a:rPr>
              <a:t>más importante </a:t>
            </a:r>
            <a:r>
              <a:rPr sz="2000" dirty="0">
                <a:latin typeface="Arial MT"/>
                <a:cs typeface="Arial MT"/>
              </a:rPr>
              <a:t>es </a:t>
            </a:r>
            <a:r>
              <a:rPr sz="2000" spc="-5" dirty="0">
                <a:latin typeface="Arial MT"/>
                <a:cs typeface="Arial MT"/>
              </a:rPr>
              <a:t>la </a:t>
            </a:r>
            <a:r>
              <a:rPr sz="2000" dirty="0">
                <a:latin typeface="Arial MT"/>
                <a:cs typeface="Arial MT"/>
              </a:rPr>
              <a:t>integralidad. La </a:t>
            </a:r>
            <a:r>
              <a:rPr sz="2000" b="1" spc="-5" dirty="0">
                <a:latin typeface="Arial"/>
                <a:cs typeface="Arial"/>
              </a:rPr>
              <a:t>integralidad </a:t>
            </a:r>
            <a:r>
              <a:rPr sz="2000" dirty="0">
                <a:latin typeface="Arial MT"/>
                <a:cs typeface="Arial MT"/>
              </a:rPr>
              <a:t>del </a:t>
            </a:r>
            <a:r>
              <a:rPr sz="2000" spc="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modelo tiene varias dimensiones, </a:t>
            </a:r>
            <a:r>
              <a:rPr sz="2000" spc="-5" dirty="0">
                <a:latin typeface="Arial MT"/>
                <a:cs typeface="Arial MT"/>
              </a:rPr>
              <a:t>entre </a:t>
            </a:r>
            <a:r>
              <a:rPr sz="2000" dirty="0">
                <a:latin typeface="Arial MT"/>
                <a:cs typeface="Arial MT"/>
              </a:rPr>
              <a:t>las </a:t>
            </a:r>
            <a:r>
              <a:rPr sz="2000" spc="-5" dirty="0">
                <a:latin typeface="Arial MT"/>
                <a:cs typeface="Arial MT"/>
              </a:rPr>
              <a:t>que </a:t>
            </a:r>
            <a:r>
              <a:rPr sz="2000" dirty="0">
                <a:latin typeface="Arial MT"/>
                <a:cs typeface="Arial MT"/>
              </a:rPr>
              <a:t>cabe </a:t>
            </a:r>
            <a:r>
              <a:rPr sz="2000" spc="-5" dirty="0">
                <a:latin typeface="Arial MT"/>
                <a:cs typeface="Arial MT"/>
              </a:rPr>
              <a:t>destacar las </a:t>
            </a:r>
            <a:r>
              <a:rPr sz="2000" dirty="0">
                <a:latin typeface="Arial MT"/>
                <a:cs typeface="Arial MT"/>
              </a:rPr>
              <a:t> siguientes:</a:t>
            </a:r>
            <a:endParaRPr sz="2000">
              <a:latin typeface="Arial MT"/>
              <a:cs typeface="Arial MT"/>
            </a:endParaRPr>
          </a:p>
        </p:txBody>
      </p:sp>
      <p:pic>
        <p:nvPicPr>
          <p:cNvPr id="5" name="object 4">
            <a:extLst>
              <a:ext uri="{FF2B5EF4-FFF2-40B4-BE49-F238E27FC236}">
                <a16:creationId xmlns:a16="http://schemas.microsoft.com/office/drawing/2014/main" id="{CE57E409-DB91-43DC-98B5-4C5E5090845A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31594" y="2420873"/>
            <a:ext cx="7496936" cy="2448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86890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940" y="439674"/>
            <a:ext cx="3686810" cy="903605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675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400" b="1" spc="-5" dirty="0">
                <a:latin typeface="Arial"/>
                <a:cs typeface="Arial"/>
              </a:rPr>
              <a:t>Abordaje</a:t>
            </a:r>
            <a:r>
              <a:rPr sz="2400" b="1" spc="-65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intersectorial</a:t>
            </a:r>
            <a:endParaRPr sz="24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575"/>
              </a:spcBef>
              <a:buChar char="•"/>
              <a:tabLst>
                <a:tab pos="354965" algn="l"/>
                <a:tab pos="355600" algn="l"/>
                <a:tab pos="3010535" algn="l"/>
              </a:tabLst>
            </a:pPr>
            <a:r>
              <a:rPr sz="2400" spc="-5" dirty="0">
                <a:latin typeface="Arial MT"/>
                <a:cs typeface="Arial MT"/>
              </a:rPr>
              <a:t>Intervenciones	</a:t>
            </a:r>
            <a:r>
              <a:rPr sz="2400" spc="-10" dirty="0">
                <a:latin typeface="Arial MT"/>
                <a:cs typeface="Arial MT"/>
              </a:rPr>
              <a:t>de</a:t>
            </a:r>
            <a:endParaRPr sz="2400">
              <a:latin typeface="Arial MT"/>
              <a:cs typeface="Arial MT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546219" y="951738"/>
            <a:ext cx="406082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339975" algn="l"/>
              </a:tabLst>
            </a:pPr>
            <a:r>
              <a:rPr sz="2400" b="1" spc="-5" dirty="0">
                <a:latin typeface="Arial"/>
                <a:cs typeface="Arial"/>
              </a:rPr>
              <a:t>pro</a:t>
            </a:r>
            <a:r>
              <a:rPr sz="2400" b="1" spc="-20" dirty="0">
                <a:latin typeface="Arial"/>
                <a:cs typeface="Arial"/>
              </a:rPr>
              <a:t>m</a:t>
            </a:r>
            <a:r>
              <a:rPr sz="2400" b="1" spc="-5" dirty="0">
                <a:latin typeface="Arial"/>
                <a:cs typeface="Arial"/>
              </a:rPr>
              <a:t>oció</a:t>
            </a:r>
            <a:r>
              <a:rPr sz="2400" b="1" spc="-25" dirty="0">
                <a:latin typeface="Arial"/>
                <a:cs typeface="Arial"/>
              </a:rPr>
              <a:t>n</a:t>
            </a:r>
            <a:r>
              <a:rPr sz="2400" b="1" dirty="0">
                <a:latin typeface="Arial"/>
                <a:cs typeface="Arial"/>
              </a:rPr>
              <a:t>,	</a:t>
            </a:r>
            <a:r>
              <a:rPr sz="2400" b="1" spc="-5" dirty="0">
                <a:latin typeface="Arial"/>
                <a:cs typeface="Arial"/>
              </a:rPr>
              <a:t>prev</a:t>
            </a:r>
            <a:r>
              <a:rPr sz="2400" b="1" spc="-15" dirty="0">
                <a:latin typeface="Arial"/>
                <a:cs typeface="Arial"/>
              </a:rPr>
              <a:t>e</a:t>
            </a:r>
            <a:r>
              <a:rPr sz="2400" b="1" spc="-5" dirty="0">
                <a:latin typeface="Arial"/>
                <a:cs typeface="Arial"/>
              </a:rPr>
              <a:t>nció</a:t>
            </a:r>
            <a:r>
              <a:rPr sz="2400" b="1" spc="-25" dirty="0">
                <a:latin typeface="Arial"/>
                <a:cs typeface="Arial"/>
              </a:rPr>
              <a:t>n</a:t>
            </a:r>
            <a:r>
              <a:rPr sz="2400" b="1" dirty="0">
                <a:latin typeface="Arial"/>
                <a:cs typeface="Arial"/>
              </a:rPr>
              <a:t>,</a:t>
            </a:r>
            <a:endParaRPr sz="24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35940" y="1244283"/>
            <a:ext cx="8071484" cy="1635125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355600">
              <a:lnSpc>
                <a:spcPct val="100000"/>
              </a:lnSpc>
              <a:spcBef>
                <a:spcPts val="675"/>
              </a:spcBef>
            </a:pPr>
            <a:r>
              <a:rPr sz="2400" b="1" spc="-5" dirty="0">
                <a:latin typeface="Arial"/>
                <a:cs typeface="Arial"/>
              </a:rPr>
              <a:t>recuperación</a:t>
            </a:r>
            <a:r>
              <a:rPr sz="2400" b="1" spc="-30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y</a:t>
            </a:r>
            <a:r>
              <a:rPr sz="2400" b="1" spc="-15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rehabilitación</a:t>
            </a:r>
            <a:r>
              <a:rPr sz="2400" dirty="0">
                <a:latin typeface="Arial MT"/>
                <a:cs typeface="Arial MT"/>
              </a:rPr>
              <a:t>.</a:t>
            </a:r>
            <a:endParaRPr sz="2400">
              <a:latin typeface="Arial MT"/>
              <a:cs typeface="Arial MT"/>
            </a:endParaRPr>
          </a:p>
          <a:p>
            <a:pPr marL="355600" marR="5080" indent="-342900" algn="just">
              <a:lnSpc>
                <a:spcPct val="100000"/>
              </a:lnSpc>
              <a:spcBef>
                <a:spcPts val="580"/>
              </a:spcBef>
              <a:buChar char="•"/>
              <a:tabLst>
                <a:tab pos="355600" algn="l"/>
              </a:tabLst>
            </a:pPr>
            <a:r>
              <a:rPr sz="2400" spc="-5" dirty="0">
                <a:latin typeface="Arial MT"/>
                <a:cs typeface="Arial MT"/>
              </a:rPr>
              <a:t>La </a:t>
            </a:r>
            <a:r>
              <a:rPr sz="2400" dirty="0">
                <a:latin typeface="Arial MT"/>
                <a:cs typeface="Arial MT"/>
              </a:rPr>
              <a:t>atención </a:t>
            </a:r>
            <a:r>
              <a:rPr sz="2400" spc="-5" dirty="0">
                <a:latin typeface="Arial MT"/>
                <a:cs typeface="Arial MT"/>
              </a:rPr>
              <a:t>es continua en </a:t>
            </a:r>
            <a:r>
              <a:rPr sz="2400" dirty="0">
                <a:latin typeface="Arial MT"/>
                <a:cs typeface="Arial MT"/>
              </a:rPr>
              <a:t>todos </a:t>
            </a:r>
            <a:r>
              <a:rPr sz="2400" spc="-5" dirty="0">
                <a:latin typeface="Arial MT"/>
                <a:cs typeface="Arial MT"/>
              </a:rPr>
              <a:t>los </a:t>
            </a:r>
            <a:r>
              <a:rPr sz="2400" dirty="0">
                <a:latin typeface="Arial MT"/>
                <a:cs typeface="Arial MT"/>
              </a:rPr>
              <a:t>niveles, </a:t>
            </a:r>
            <a:r>
              <a:rPr sz="2400" spc="-5" dirty="0">
                <a:latin typeface="Arial MT"/>
                <a:cs typeface="Arial MT"/>
              </a:rPr>
              <a:t>ordenando </a:t>
            </a:r>
            <a:r>
              <a:rPr sz="240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de </a:t>
            </a:r>
            <a:r>
              <a:rPr sz="2400" dirty="0">
                <a:latin typeface="Arial MT"/>
                <a:cs typeface="Arial MT"/>
              </a:rPr>
              <a:t>forma flexible </a:t>
            </a:r>
            <a:r>
              <a:rPr sz="2400" spc="-5" dirty="0">
                <a:latin typeface="Arial MT"/>
                <a:cs typeface="Arial MT"/>
              </a:rPr>
              <a:t>los flujos de </a:t>
            </a:r>
            <a:r>
              <a:rPr sz="2400" dirty="0">
                <a:latin typeface="Arial MT"/>
                <a:cs typeface="Arial MT"/>
              </a:rPr>
              <a:t>atención y </a:t>
            </a:r>
            <a:r>
              <a:rPr sz="2400" spc="-10" dirty="0">
                <a:latin typeface="Arial MT"/>
                <a:cs typeface="Arial MT"/>
              </a:rPr>
              <a:t>de </a:t>
            </a:r>
            <a:r>
              <a:rPr sz="2400" dirty="0">
                <a:latin typeface="Arial MT"/>
                <a:cs typeface="Arial MT"/>
              </a:rPr>
              <a:t>recursos, 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asegurando</a:t>
            </a:r>
            <a:r>
              <a:rPr sz="2400" spc="2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una</a:t>
            </a:r>
            <a:r>
              <a:rPr sz="2400" spc="1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atención</a:t>
            </a:r>
            <a:r>
              <a:rPr sz="2400" spc="2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de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creciente</a:t>
            </a:r>
            <a:r>
              <a:rPr sz="2400" spc="1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complejidad.</a:t>
            </a:r>
            <a:endParaRPr sz="2400">
              <a:latin typeface="Arial MT"/>
              <a:cs typeface="Arial MT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2414016" y="2927604"/>
            <a:ext cx="4152900" cy="3182620"/>
            <a:chOff x="2414016" y="2927604"/>
            <a:chExt cx="4152900" cy="3182620"/>
          </a:xfrm>
        </p:grpSpPr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414016" y="2927604"/>
              <a:ext cx="4152900" cy="3182112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554224" y="3067812"/>
              <a:ext cx="3872484" cy="2901696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04800" y="132587"/>
            <a:ext cx="8629650" cy="1426845"/>
            <a:chOff x="304800" y="132587"/>
            <a:chExt cx="8629650" cy="142684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15467" y="132587"/>
              <a:ext cx="8513064" cy="1426463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55676" y="272795"/>
              <a:ext cx="8232648" cy="1146048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04800" y="276225"/>
              <a:ext cx="8629650" cy="1085850"/>
            </a:xfrm>
            <a:prstGeom prst="rect">
              <a:avLst/>
            </a:prstGeom>
          </p:spPr>
        </p:pic>
      </p:grpSp>
      <p:grpSp>
        <p:nvGrpSpPr>
          <p:cNvPr id="6" name="object 6"/>
          <p:cNvGrpSpPr/>
          <p:nvPr/>
        </p:nvGrpSpPr>
        <p:grpSpPr>
          <a:xfrm>
            <a:off x="1811654" y="2361183"/>
            <a:ext cx="6055995" cy="3895725"/>
            <a:chOff x="1811654" y="2361183"/>
            <a:chExt cx="6055995" cy="3895725"/>
          </a:xfrm>
        </p:grpSpPr>
        <p:sp>
          <p:nvSpPr>
            <p:cNvPr id="7" name="object 7"/>
            <p:cNvSpPr/>
            <p:nvPr/>
          </p:nvSpPr>
          <p:spPr>
            <a:xfrm>
              <a:off x="1826386" y="2373883"/>
              <a:ext cx="817244" cy="3870325"/>
            </a:xfrm>
            <a:custGeom>
              <a:avLst/>
              <a:gdLst/>
              <a:ahLst/>
              <a:cxnLst/>
              <a:rect l="l" t="t" r="r" b="b"/>
              <a:pathLst>
                <a:path w="817244" h="3870325">
                  <a:moveTo>
                    <a:pt x="15239" y="0"/>
                  </a:moveTo>
                  <a:lnTo>
                    <a:pt x="48980" y="34331"/>
                  </a:lnTo>
                  <a:lnTo>
                    <a:pt x="81995" y="69103"/>
                  </a:lnTo>
                  <a:lnTo>
                    <a:pt x="114285" y="104308"/>
                  </a:lnTo>
                  <a:lnTo>
                    <a:pt x="145849" y="139934"/>
                  </a:lnTo>
                  <a:lnTo>
                    <a:pt x="176687" y="175972"/>
                  </a:lnTo>
                  <a:lnTo>
                    <a:pt x="206800" y="212414"/>
                  </a:lnTo>
                  <a:lnTo>
                    <a:pt x="236187" y="249248"/>
                  </a:lnTo>
                  <a:lnTo>
                    <a:pt x="264848" y="286466"/>
                  </a:lnTo>
                  <a:lnTo>
                    <a:pt x="292784" y="324059"/>
                  </a:lnTo>
                  <a:lnTo>
                    <a:pt x="319995" y="362015"/>
                  </a:lnTo>
                  <a:lnTo>
                    <a:pt x="346479" y="400327"/>
                  </a:lnTo>
                  <a:lnTo>
                    <a:pt x="372238" y="438984"/>
                  </a:lnTo>
                  <a:lnTo>
                    <a:pt x="397272" y="477976"/>
                  </a:lnTo>
                  <a:lnTo>
                    <a:pt x="421580" y="517295"/>
                  </a:lnTo>
                  <a:lnTo>
                    <a:pt x="445162" y="556930"/>
                  </a:lnTo>
                  <a:lnTo>
                    <a:pt x="468019" y="596872"/>
                  </a:lnTo>
                  <a:lnTo>
                    <a:pt x="490150" y="637111"/>
                  </a:lnTo>
                  <a:lnTo>
                    <a:pt x="511555" y="677638"/>
                  </a:lnTo>
                  <a:lnTo>
                    <a:pt x="532235" y="718443"/>
                  </a:lnTo>
                  <a:lnTo>
                    <a:pt x="552189" y="759517"/>
                  </a:lnTo>
                  <a:lnTo>
                    <a:pt x="571418" y="800850"/>
                  </a:lnTo>
                  <a:lnTo>
                    <a:pt x="589921" y="842432"/>
                  </a:lnTo>
                  <a:lnTo>
                    <a:pt x="607698" y="884253"/>
                  </a:lnTo>
                  <a:lnTo>
                    <a:pt x="624750" y="926305"/>
                  </a:lnTo>
                  <a:lnTo>
                    <a:pt x="641076" y="968578"/>
                  </a:lnTo>
                  <a:lnTo>
                    <a:pt x="656677" y="1011061"/>
                  </a:lnTo>
                  <a:lnTo>
                    <a:pt x="671551" y="1053746"/>
                  </a:lnTo>
                  <a:lnTo>
                    <a:pt x="685701" y="1096623"/>
                  </a:lnTo>
                  <a:lnTo>
                    <a:pt x="699125" y="1139682"/>
                  </a:lnTo>
                  <a:lnTo>
                    <a:pt x="711823" y="1182913"/>
                  </a:lnTo>
                  <a:lnTo>
                    <a:pt x="723795" y="1226308"/>
                  </a:lnTo>
                  <a:lnTo>
                    <a:pt x="735042" y="1269856"/>
                  </a:lnTo>
                  <a:lnTo>
                    <a:pt x="745563" y="1313548"/>
                  </a:lnTo>
                  <a:lnTo>
                    <a:pt x="755359" y="1357374"/>
                  </a:lnTo>
                  <a:lnTo>
                    <a:pt x="764429" y="1401325"/>
                  </a:lnTo>
                  <a:lnTo>
                    <a:pt x="772774" y="1445391"/>
                  </a:lnTo>
                  <a:lnTo>
                    <a:pt x="780393" y="1489562"/>
                  </a:lnTo>
                  <a:lnTo>
                    <a:pt x="787286" y="1533830"/>
                  </a:lnTo>
                  <a:lnTo>
                    <a:pt x="793454" y="1578183"/>
                  </a:lnTo>
                  <a:lnTo>
                    <a:pt x="798896" y="1622613"/>
                  </a:lnTo>
                  <a:lnTo>
                    <a:pt x="803612" y="1667111"/>
                  </a:lnTo>
                  <a:lnTo>
                    <a:pt x="807603" y="1711666"/>
                  </a:lnTo>
                  <a:lnTo>
                    <a:pt x="810868" y="1756269"/>
                  </a:lnTo>
                  <a:lnTo>
                    <a:pt x="813408" y="1800910"/>
                  </a:lnTo>
                  <a:lnTo>
                    <a:pt x="815222" y="1845580"/>
                  </a:lnTo>
                  <a:lnTo>
                    <a:pt x="816310" y="1890269"/>
                  </a:lnTo>
                  <a:lnTo>
                    <a:pt x="816673" y="1934968"/>
                  </a:lnTo>
                  <a:lnTo>
                    <a:pt x="816310" y="1979667"/>
                  </a:lnTo>
                  <a:lnTo>
                    <a:pt x="815222" y="2024356"/>
                  </a:lnTo>
                  <a:lnTo>
                    <a:pt x="813408" y="2069026"/>
                  </a:lnTo>
                  <a:lnTo>
                    <a:pt x="810868" y="2113668"/>
                  </a:lnTo>
                  <a:lnTo>
                    <a:pt x="807603" y="2158271"/>
                  </a:lnTo>
                  <a:lnTo>
                    <a:pt x="803612" y="2202825"/>
                  </a:lnTo>
                  <a:lnTo>
                    <a:pt x="798896" y="2247323"/>
                  </a:lnTo>
                  <a:lnTo>
                    <a:pt x="793454" y="2291753"/>
                  </a:lnTo>
                  <a:lnTo>
                    <a:pt x="787286" y="2336106"/>
                  </a:lnTo>
                  <a:lnTo>
                    <a:pt x="780393" y="2380374"/>
                  </a:lnTo>
                  <a:lnTo>
                    <a:pt x="772774" y="2424545"/>
                  </a:lnTo>
                  <a:lnTo>
                    <a:pt x="764429" y="2468611"/>
                  </a:lnTo>
                  <a:lnTo>
                    <a:pt x="755359" y="2512561"/>
                  </a:lnTo>
                  <a:lnTo>
                    <a:pt x="745563" y="2556387"/>
                  </a:lnTo>
                  <a:lnTo>
                    <a:pt x="735042" y="2600079"/>
                  </a:lnTo>
                  <a:lnTo>
                    <a:pt x="723795" y="2643627"/>
                  </a:lnTo>
                  <a:lnTo>
                    <a:pt x="711823" y="2687021"/>
                  </a:lnTo>
                  <a:lnTo>
                    <a:pt x="699125" y="2730252"/>
                  </a:lnTo>
                  <a:lnTo>
                    <a:pt x="685701" y="2773311"/>
                  </a:lnTo>
                  <a:lnTo>
                    <a:pt x="671551" y="2816187"/>
                  </a:lnTo>
                  <a:lnTo>
                    <a:pt x="656677" y="2858872"/>
                  </a:lnTo>
                  <a:lnTo>
                    <a:pt x="641076" y="2901355"/>
                  </a:lnTo>
                  <a:lnTo>
                    <a:pt x="624750" y="2943627"/>
                  </a:lnTo>
                  <a:lnTo>
                    <a:pt x="607698" y="2985678"/>
                  </a:lnTo>
                  <a:lnTo>
                    <a:pt x="589921" y="3027500"/>
                  </a:lnTo>
                  <a:lnTo>
                    <a:pt x="571418" y="3069081"/>
                  </a:lnTo>
                  <a:lnTo>
                    <a:pt x="552189" y="3110413"/>
                  </a:lnTo>
                  <a:lnTo>
                    <a:pt x="532235" y="3151487"/>
                  </a:lnTo>
                  <a:lnTo>
                    <a:pt x="511555" y="3192291"/>
                  </a:lnTo>
                  <a:lnTo>
                    <a:pt x="490150" y="3232818"/>
                  </a:lnTo>
                  <a:lnTo>
                    <a:pt x="468019" y="3273056"/>
                  </a:lnTo>
                  <a:lnTo>
                    <a:pt x="445162" y="3312998"/>
                  </a:lnTo>
                  <a:lnTo>
                    <a:pt x="421580" y="3352632"/>
                  </a:lnTo>
                  <a:lnTo>
                    <a:pt x="397272" y="3391950"/>
                  </a:lnTo>
                  <a:lnTo>
                    <a:pt x="372238" y="3430942"/>
                  </a:lnTo>
                  <a:lnTo>
                    <a:pt x="346479" y="3469599"/>
                  </a:lnTo>
                  <a:lnTo>
                    <a:pt x="319995" y="3507909"/>
                  </a:lnTo>
                  <a:lnTo>
                    <a:pt x="292784" y="3545865"/>
                  </a:lnTo>
                  <a:lnTo>
                    <a:pt x="264848" y="3583457"/>
                  </a:lnTo>
                  <a:lnTo>
                    <a:pt x="236187" y="3620675"/>
                  </a:lnTo>
                  <a:lnTo>
                    <a:pt x="206800" y="3657508"/>
                  </a:lnTo>
                  <a:lnTo>
                    <a:pt x="176687" y="3693949"/>
                  </a:lnTo>
                  <a:lnTo>
                    <a:pt x="145849" y="3729987"/>
                  </a:lnTo>
                  <a:lnTo>
                    <a:pt x="114285" y="3765612"/>
                  </a:lnTo>
                  <a:lnTo>
                    <a:pt x="81995" y="3800816"/>
                  </a:lnTo>
                  <a:lnTo>
                    <a:pt x="48980" y="3835588"/>
                  </a:lnTo>
                  <a:lnTo>
                    <a:pt x="15239" y="3869918"/>
                  </a:lnTo>
                  <a:lnTo>
                    <a:pt x="0" y="3854640"/>
                  </a:lnTo>
                  <a:lnTo>
                    <a:pt x="33832" y="3820211"/>
                  </a:lnTo>
                  <a:lnTo>
                    <a:pt x="66928" y="3785336"/>
                  </a:lnTo>
                  <a:lnTo>
                    <a:pt x="99289" y="3750023"/>
                  </a:lnTo>
                  <a:lnTo>
                    <a:pt x="130915" y="3714282"/>
                  </a:lnTo>
                  <a:lnTo>
                    <a:pt x="161805" y="3678124"/>
                  </a:lnTo>
                  <a:lnTo>
                    <a:pt x="191960" y="3641559"/>
                  </a:lnTo>
                  <a:lnTo>
                    <a:pt x="221379" y="3604595"/>
                  </a:lnTo>
                  <a:lnTo>
                    <a:pt x="250063" y="3567244"/>
                  </a:lnTo>
                  <a:lnTo>
                    <a:pt x="278011" y="3529514"/>
                  </a:lnTo>
                  <a:lnTo>
                    <a:pt x="305224" y="3491416"/>
                  </a:lnTo>
                  <a:lnTo>
                    <a:pt x="331701" y="3452959"/>
                  </a:lnTo>
                  <a:lnTo>
                    <a:pt x="357443" y="3414153"/>
                  </a:lnTo>
                  <a:lnTo>
                    <a:pt x="382450" y="3375008"/>
                  </a:lnTo>
                  <a:lnTo>
                    <a:pt x="406721" y="3335535"/>
                  </a:lnTo>
                  <a:lnTo>
                    <a:pt x="430256" y="3295742"/>
                  </a:lnTo>
                  <a:lnTo>
                    <a:pt x="453056" y="3255639"/>
                  </a:lnTo>
                  <a:lnTo>
                    <a:pt x="475120" y="3215237"/>
                  </a:lnTo>
                  <a:lnTo>
                    <a:pt x="496449" y="3174545"/>
                  </a:lnTo>
                  <a:lnTo>
                    <a:pt x="517043" y="3133573"/>
                  </a:lnTo>
                  <a:lnTo>
                    <a:pt x="536901" y="3092331"/>
                  </a:lnTo>
                  <a:lnTo>
                    <a:pt x="556023" y="3050828"/>
                  </a:lnTo>
                  <a:lnTo>
                    <a:pt x="574410" y="3009075"/>
                  </a:lnTo>
                  <a:lnTo>
                    <a:pt x="592062" y="2967081"/>
                  </a:lnTo>
                  <a:lnTo>
                    <a:pt x="608978" y="2924857"/>
                  </a:lnTo>
                  <a:lnTo>
                    <a:pt x="625158" y="2882411"/>
                  </a:lnTo>
                  <a:lnTo>
                    <a:pt x="640604" y="2839754"/>
                  </a:lnTo>
                  <a:lnTo>
                    <a:pt x="655313" y="2796896"/>
                  </a:lnTo>
                  <a:lnTo>
                    <a:pt x="669287" y="2753846"/>
                  </a:lnTo>
                  <a:lnTo>
                    <a:pt x="682526" y="2710615"/>
                  </a:lnTo>
                  <a:lnTo>
                    <a:pt x="695029" y="2667211"/>
                  </a:lnTo>
                  <a:lnTo>
                    <a:pt x="706797" y="2623645"/>
                  </a:lnTo>
                  <a:lnTo>
                    <a:pt x="717829" y="2579928"/>
                  </a:lnTo>
                  <a:lnTo>
                    <a:pt x="728126" y="2536067"/>
                  </a:lnTo>
                  <a:lnTo>
                    <a:pt x="737687" y="2492074"/>
                  </a:lnTo>
                  <a:lnTo>
                    <a:pt x="746513" y="2447959"/>
                  </a:lnTo>
                  <a:lnTo>
                    <a:pt x="754603" y="2403730"/>
                  </a:lnTo>
                  <a:lnTo>
                    <a:pt x="761958" y="2359398"/>
                  </a:lnTo>
                  <a:lnTo>
                    <a:pt x="768577" y="2314973"/>
                  </a:lnTo>
                  <a:lnTo>
                    <a:pt x="774461" y="2270464"/>
                  </a:lnTo>
                  <a:lnTo>
                    <a:pt x="779609" y="2225882"/>
                  </a:lnTo>
                  <a:lnTo>
                    <a:pt x="784022" y="2181236"/>
                  </a:lnTo>
                  <a:lnTo>
                    <a:pt x="787700" y="2136535"/>
                  </a:lnTo>
                  <a:lnTo>
                    <a:pt x="790642" y="2091791"/>
                  </a:lnTo>
                  <a:lnTo>
                    <a:pt x="792848" y="2047012"/>
                  </a:lnTo>
                  <a:lnTo>
                    <a:pt x="794319" y="2002209"/>
                  </a:lnTo>
                  <a:lnTo>
                    <a:pt x="795055" y="1957391"/>
                  </a:lnTo>
                  <a:lnTo>
                    <a:pt x="795055" y="1912568"/>
                  </a:lnTo>
                  <a:lnTo>
                    <a:pt x="794319" y="1867750"/>
                  </a:lnTo>
                  <a:lnTo>
                    <a:pt x="792848" y="1822947"/>
                  </a:lnTo>
                  <a:lnTo>
                    <a:pt x="790642" y="1778168"/>
                  </a:lnTo>
                  <a:lnTo>
                    <a:pt x="787700" y="1733424"/>
                  </a:lnTo>
                  <a:lnTo>
                    <a:pt x="784022" y="1688724"/>
                  </a:lnTo>
                  <a:lnTo>
                    <a:pt x="779609" y="1644078"/>
                  </a:lnTo>
                  <a:lnTo>
                    <a:pt x="774461" y="1599496"/>
                  </a:lnTo>
                  <a:lnTo>
                    <a:pt x="768577" y="1554988"/>
                  </a:lnTo>
                  <a:lnTo>
                    <a:pt x="761958" y="1510563"/>
                  </a:lnTo>
                  <a:lnTo>
                    <a:pt x="754603" y="1466231"/>
                  </a:lnTo>
                  <a:lnTo>
                    <a:pt x="746513" y="1422003"/>
                  </a:lnTo>
                  <a:lnTo>
                    <a:pt x="737687" y="1377888"/>
                  </a:lnTo>
                  <a:lnTo>
                    <a:pt x="728126" y="1333896"/>
                  </a:lnTo>
                  <a:lnTo>
                    <a:pt x="717829" y="1290036"/>
                  </a:lnTo>
                  <a:lnTo>
                    <a:pt x="706797" y="1246319"/>
                  </a:lnTo>
                  <a:lnTo>
                    <a:pt x="695029" y="1202754"/>
                  </a:lnTo>
                  <a:lnTo>
                    <a:pt x="682526" y="1159351"/>
                  </a:lnTo>
                  <a:lnTo>
                    <a:pt x="669287" y="1116120"/>
                  </a:lnTo>
                  <a:lnTo>
                    <a:pt x="655313" y="1073071"/>
                  </a:lnTo>
                  <a:lnTo>
                    <a:pt x="640604" y="1030214"/>
                  </a:lnTo>
                  <a:lnTo>
                    <a:pt x="625158" y="987558"/>
                  </a:lnTo>
                  <a:lnTo>
                    <a:pt x="608978" y="945113"/>
                  </a:lnTo>
                  <a:lnTo>
                    <a:pt x="592062" y="902890"/>
                  </a:lnTo>
                  <a:lnTo>
                    <a:pt x="574410" y="860897"/>
                  </a:lnTo>
                  <a:lnTo>
                    <a:pt x="556023" y="819145"/>
                  </a:lnTo>
                  <a:lnTo>
                    <a:pt x="536901" y="777644"/>
                  </a:lnTo>
                  <a:lnTo>
                    <a:pt x="517043" y="736403"/>
                  </a:lnTo>
                  <a:lnTo>
                    <a:pt x="496449" y="695432"/>
                  </a:lnTo>
                  <a:lnTo>
                    <a:pt x="475120" y="654741"/>
                  </a:lnTo>
                  <a:lnTo>
                    <a:pt x="453056" y="614340"/>
                  </a:lnTo>
                  <a:lnTo>
                    <a:pt x="430256" y="574239"/>
                  </a:lnTo>
                  <a:lnTo>
                    <a:pt x="406721" y="534447"/>
                  </a:lnTo>
                  <a:lnTo>
                    <a:pt x="382450" y="494975"/>
                  </a:lnTo>
                  <a:lnTo>
                    <a:pt x="357443" y="455832"/>
                  </a:lnTo>
                  <a:lnTo>
                    <a:pt x="331701" y="417028"/>
                  </a:lnTo>
                  <a:lnTo>
                    <a:pt x="305224" y="378573"/>
                  </a:lnTo>
                  <a:lnTo>
                    <a:pt x="278011" y="340476"/>
                  </a:lnTo>
                  <a:lnTo>
                    <a:pt x="250063" y="302748"/>
                  </a:lnTo>
                  <a:lnTo>
                    <a:pt x="221379" y="265398"/>
                  </a:lnTo>
                  <a:lnTo>
                    <a:pt x="191960" y="228436"/>
                  </a:lnTo>
                  <a:lnTo>
                    <a:pt x="161805" y="191872"/>
                  </a:lnTo>
                  <a:lnTo>
                    <a:pt x="130915" y="155716"/>
                  </a:lnTo>
                  <a:lnTo>
                    <a:pt x="99289" y="119978"/>
                  </a:lnTo>
                  <a:lnTo>
                    <a:pt x="66928" y="84667"/>
                  </a:lnTo>
                  <a:lnTo>
                    <a:pt x="33832" y="49793"/>
                  </a:lnTo>
                  <a:lnTo>
                    <a:pt x="0" y="15366"/>
                  </a:lnTo>
                  <a:lnTo>
                    <a:pt x="15239" y="0"/>
                  </a:lnTo>
                  <a:close/>
                </a:path>
              </a:pathLst>
            </a:custGeom>
            <a:ln w="25400">
              <a:solidFill>
                <a:srgbClr val="C0504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981199" y="2409824"/>
              <a:ext cx="5886450" cy="504825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818004" y="2415412"/>
              <a:ext cx="461644" cy="461772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1818004" y="2415412"/>
              <a:ext cx="461645" cy="462280"/>
            </a:xfrm>
            <a:custGeom>
              <a:avLst/>
              <a:gdLst/>
              <a:ahLst/>
              <a:cxnLst/>
              <a:rect l="l" t="t" r="r" b="b"/>
              <a:pathLst>
                <a:path w="461644" h="462280">
                  <a:moveTo>
                    <a:pt x="0" y="230886"/>
                  </a:moveTo>
                  <a:lnTo>
                    <a:pt x="4685" y="184356"/>
                  </a:lnTo>
                  <a:lnTo>
                    <a:pt x="18125" y="141017"/>
                  </a:lnTo>
                  <a:lnTo>
                    <a:pt x="39393" y="101798"/>
                  </a:lnTo>
                  <a:lnTo>
                    <a:pt x="67563" y="67627"/>
                  </a:lnTo>
                  <a:lnTo>
                    <a:pt x="101711" y="39433"/>
                  </a:lnTo>
                  <a:lnTo>
                    <a:pt x="140910" y="18145"/>
                  </a:lnTo>
                  <a:lnTo>
                    <a:pt x="184234" y="4691"/>
                  </a:lnTo>
                  <a:lnTo>
                    <a:pt x="230758" y="0"/>
                  </a:lnTo>
                  <a:lnTo>
                    <a:pt x="277288" y="4691"/>
                  </a:lnTo>
                  <a:lnTo>
                    <a:pt x="320627" y="18145"/>
                  </a:lnTo>
                  <a:lnTo>
                    <a:pt x="359846" y="39433"/>
                  </a:lnTo>
                  <a:lnTo>
                    <a:pt x="394017" y="67627"/>
                  </a:lnTo>
                  <a:lnTo>
                    <a:pt x="422211" y="101798"/>
                  </a:lnTo>
                  <a:lnTo>
                    <a:pt x="443499" y="141017"/>
                  </a:lnTo>
                  <a:lnTo>
                    <a:pt x="456953" y="184356"/>
                  </a:lnTo>
                  <a:lnTo>
                    <a:pt x="461644" y="230886"/>
                  </a:lnTo>
                  <a:lnTo>
                    <a:pt x="456953" y="277415"/>
                  </a:lnTo>
                  <a:lnTo>
                    <a:pt x="443499" y="320754"/>
                  </a:lnTo>
                  <a:lnTo>
                    <a:pt x="422211" y="359973"/>
                  </a:lnTo>
                  <a:lnTo>
                    <a:pt x="394017" y="394144"/>
                  </a:lnTo>
                  <a:lnTo>
                    <a:pt x="359846" y="422338"/>
                  </a:lnTo>
                  <a:lnTo>
                    <a:pt x="320627" y="443626"/>
                  </a:lnTo>
                  <a:lnTo>
                    <a:pt x="277288" y="457080"/>
                  </a:lnTo>
                  <a:lnTo>
                    <a:pt x="230758" y="461772"/>
                  </a:lnTo>
                  <a:lnTo>
                    <a:pt x="184234" y="457080"/>
                  </a:lnTo>
                  <a:lnTo>
                    <a:pt x="140910" y="443626"/>
                  </a:lnTo>
                  <a:lnTo>
                    <a:pt x="101711" y="422338"/>
                  </a:lnTo>
                  <a:lnTo>
                    <a:pt x="67563" y="394144"/>
                  </a:lnTo>
                  <a:lnTo>
                    <a:pt x="39393" y="359973"/>
                  </a:lnTo>
                  <a:lnTo>
                    <a:pt x="18125" y="320754"/>
                  </a:lnTo>
                  <a:lnTo>
                    <a:pt x="4685" y="277415"/>
                  </a:lnTo>
                  <a:lnTo>
                    <a:pt x="0" y="230886"/>
                  </a:lnTo>
                  <a:close/>
                </a:path>
              </a:pathLst>
            </a:custGeom>
            <a:ln w="12700">
              <a:solidFill>
                <a:srgbClr val="C0504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314574" y="2971800"/>
              <a:ext cx="5553075" cy="495300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152395" y="2969767"/>
              <a:ext cx="461645" cy="461645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2152395" y="2969767"/>
              <a:ext cx="461645" cy="461645"/>
            </a:xfrm>
            <a:custGeom>
              <a:avLst/>
              <a:gdLst/>
              <a:ahLst/>
              <a:cxnLst/>
              <a:rect l="l" t="t" r="r" b="b"/>
              <a:pathLst>
                <a:path w="461644" h="461645">
                  <a:moveTo>
                    <a:pt x="0" y="230886"/>
                  </a:moveTo>
                  <a:lnTo>
                    <a:pt x="4691" y="184356"/>
                  </a:lnTo>
                  <a:lnTo>
                    <a:pt x="18145" y="141017"/>
                  </a:lnTo>
                  <a:lnTo>
                    <a:pt x="39433" y="101798"/>
                  </a:lnTo>
                  <a:lnTo>
                    <a:pt x="67627" y="67627"/>
                  </a:lnTo>
                  <a:lnTo>
                    <a:pt x="101798" y="39433"/>
                  </a:lnTo>
                  <a:lnTo>
                    <a:pt x="141017" y="18145"/>
                  </a:lnTo>
                  <a:lnTo>
                    <a:pt x="184356" y="4691"/>
                  </a:lnTo>
                  <a:lnTo>
                    <a:pt x="230886" y="0"/>
                  </a:lnTo>
                  <a:lnTo>
                    <a:pt x="277410" y="4691"/>
                  </a:lnTo>
                  <a:lnTo>
                    <a:pt x="320734" y="18145"/>
                  </a:lnTo>
                  <a:lnTo>
                    <a:pt x="359933" y="39433"/>
                  </a:lnTo>
                  <a:lnTo>
                    <a:pt x="394081" y="67627"/>
                  </a:lnTo>
                  <a:lnTo>
                    <a:pt x="422251" y="101798"/>
                  </a:lnTo>
                  <a:lnTo>
                    <a:pt x="443519" y="141017"/>
                  </a:lnTo>
                  <a:lnTo>
                    <a:pt x="456959" y="184356"/>
                  </a:lnTo>
                  <a:lnTo>
                    <a:pt x="461645" y="230886"/>
                  </a:lnTo>
                  <a:lnTo>
                    <a:pt x="456959" y="277410"/>
                  </a:lnTo>
                  <a:lnTo>
                    <a:pt x="443519" y="320734"/>
                  </a:lnTo>
                  <a:lnTo>
                    <a:pt x="422251" y="359933"/>
                  </a:lnTo>
                  <a:lnTo>
                    <a:pt x="394081" y="394080"/>
                  </a:lnTo>
                  <a:lnTo>
                    <a:pt x="359933" y="422251"/>
                  </a:lnTo>
                  <a:lnTo>
                    <a:pt x="320734" y="443519"/>
                  </a:lnTo>
                  <a:lnTo>
                    <a:pt x="277410" y="456959"/>
                  </a:lnTo>
                  <a:lnTo>
                    <a:pt x="230886" y="461645"/>
                  </a:lnTo>
                  <a:lnTo>
                    <a:pt x="184356" y="456959"/>
                  </a:lnTo>
                  <a:lnTo>
                    <a:pt x="141017" y="443519"/>
                  </a:lnTo>
                  <a:lnTo>
                    <a:pt x="101798" y="422251"/>
                  </a:lnTo>
                  <a:lnTo>
                    <a:pt x="67627" y="394080"/>
                  </a:lnTo>
                  <a:lnTo>
                    <a:pt x="39433" y="359933"/>
                  </a:lnTo>
                  <a:lnTo>
                    <a:pt x="18145" y="320734"/>
                  </a:lnTo>
                  <a:lnTo>
                    <a:pt x="4691" y="277410"/>
                  </a:lnTo>
                  <a:lnTo>
                    <a:pt x="0" y="230886"/>
                  </a:lnTo>
                  <a:close/>
                </a:path>
              </a:pathLst>
            </a:custGeom>
            <a:ln w="12700">
              <a:solidFill>
                <a:srgbClr val="9BBA5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495549" y="3524250"/>
              <a:ext cx="5372100" cy="495300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335656" y="3523741"/>
              <a:ext cx="461644" cy="461645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2335656" y="3523741"/>
              <a:ext cx="461645" cy="461645"/>
            </a:xfrm>
            <a:custGeom>
              <a:avLst/>
              <a:gdLst/>
              <a:ahLst/>
              <a:cxnLst/>
              <a:rect l="l" t="t" r="r" b="b"/>
              <a:pathLst>
                <a:path w="461644" h="461645">
                  <a:moveTo>
                    <a:pt x="0" y="230759"/>
                  </a:moveTo>
                  <a:lnTo>
                    <a:pt x="4691" y="184234"/>
                  </a:lnTo>
                  <a:lnTo>
                    <a:pt x="18145" y="140910"/>
                  </a:lnTo>
                  <a:lnTo>
                    <a:pt x="39433" y="101711"/>
                  </a:lnTo>
                  <a:lnTo>
                    <a:pt x="67627" y="67564"/>
                  </a:lnTo>
                  <a:lnTo>
                    <a:pt x="101798" y="39393"/>
                  </a:lnTo>
                  <a:lnTo>
                    <a:pt x="141017" y="18125"/>
                  </a:lnTo>
                  <a:lnTo>
                    <a:pt x="184356" y="4685"/>
                  </a:lnTo>
                  <a:lnTo>
                    <a:pt x="230886" y="0"/>
                  </a:lnTo>
                  <a:lnTo>
                    <a:pt x="277410" y="4685"/>
                  </a:lnTo>
                  <a:lnTo>
                    <a:pt x="320734" y="18125"/>
                  </a:lnTo>
                  <a:lnTo>
                    <a:pt x="359933" y="39393"/>
                  </a:lnTo>
                  <a:lnTo>
                    <a:pt x="394081" y="67564"/>
                  </a:lnTo>
                  <a:lnTo>
                    <a:pt x="422251" y="101711"/>
                  </a:lnTo>
                  <a:lnTo>
                    <a:pt x="443519" y="140910"/>
                  </a:lnTo>
                  <a:lnTo>
                    <a:pt x="456959" y="184234"/>
                  </a:lnTo>
                  <a:lnTo>
                    <a:pt x="461644" y="230759"/>
                  </a:lnTo>
                  <a:lnTo>
                    <a:pt x="456959" y="277288"/>
                  </a:lnTo>
                  <a:lnTo>
                    <a:pt x="443519" y="320627"/>
                  </a:lnTo>
                  <a:lnTo>
                    <a:pt x="422251" y="359846"/>
                  </a:lnTo>
                  <a:lnTo>
                    <a:pt x="394081" y="394017"/>
                  </a:lnTo>
                  <a:lnTo>
                    <a:pt x="359933" y="422211"/>
                  </a:lnTo>
                  <a:lnTo>
                    <a:pt x="320734" y="443499"/>
                  </a:lnTo>
                  <a:lnTo>
                    <a:pt x="277410" y="456953"/>
                  </a:lnTo>
                  <a:lnTo>
                    <a:pt x="230886" y="461645"/>
                  </a:lnTo>
                  <a:lnTo>
                    <a:pt x="184356" y="456953"/>
                  </a:lnTo>
                  <a:lnTo>
                    <a:pt x="141017" y="443499"/>
                  </a:lnTo>
                  <a:lnTo>
                    <a:pt x="101798" y="422211"/>
                  </a:lnTo>
                  <a:lnTo>
                    <a:pt x="67627" y="394017"/>
                  </a:lnTo>
                  <a:lnTo>
                    <a:pt x="39433" y="359846"/>
                  </a:lnTo>
                  <a:lnTo>
                    <a:pt x="18145" y="320627"/>
                  </a:lnTo>
                  <a:lnTo>
                    <a:pt x="4691" y="277288"/>
                  </a:lnTo>
                  <a:lnTo>
                    <a:pt x="0" y="230759"/>
                  </a:lnTo>
                  <a:close/>
                </a:path>
              </a:pathLst>
            </a:custGeom>
            <a:ln w="12699">
              <a:solidFill>
                <a:srgbClr val="8063A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552699" y="4076700"/>
              <a:ext cx="5314950" cy="495300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394203" y="4078097"/>
              <a:ext cx="461644" cy="461644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2394203" y="4078097"/>
              <a:ext cx="461645" cy="461645"/>
            </a:xfrm>
            <a:custGeom>
              <a:avLst/>
              <a:gdLst/>
              <a:ahLst/>
              <a:cxnLst/>
              <a:rect l="l" t="t" r="r" b="b"/>
              <a:pathLst>
                <a:path w="461644" h="461645">
                  <a:moveTo>
                    <a:pt x="0" y="230758"/>
                  </a:moveTo>
                  <a:lnTo>
                    <a:pt x="4691" y="184234"/>
                  </a:lnTo>
                  <a:lnTo>
                    <a:pt x="18145" y="140910"/>
                  </a:lnTo>
                  <a:lnTo>
                    <a:pt x="39433" y="101711"/>
                  </a:lnTo>
                  <a:lnTo>
                    <a:pt x="67627" y="67563"/>
                  </a:lnTo>
                  <a:lnTo>
                    <a:pt x="101798" y="39393"/>
                  </a:lnTo>
                  <a:lnTo>
                    <a:pt x="141017" y="18125"/>
                  </a:lnTo>
                  <a:lnTo>
                    <a:pt x="184356" y="4685"/>
                  </a:lnTo>
                  <a:lnTo>
                    <a:pt x="230885" y="0"/>
                  </a:lnTo>
                  <a:lnTo>
                    <a:pt x="277410" y="4685"/>
                  </a:lnTo>
                  <a:lnTo>
                    <a:pt x="320734" y="18125"/>
                  </a:lnTo>
                  <a:lnTo>
                    <a:pt x="359933" y="39393"/>
                  </a:lnTo>
                  <a:lnTo>
                    <a:pt x="394081" y="67563"/>
                  </a:lnTo>
                  <a:lnTo>
                    <a:pt x="422251" y="101711"/>
                  </a:lnTo>
                  <a:lnTo>
                    <a:pt x="443519" y="140910"/>
                  </a:lnTo>
                  <a:lnTo>
                    <a:pt x="456959" y="184234"/>
                  </a:lnTo>
                  <a:lnTo>
                    <a:pt x="461644" y="230758"/>
                  </a:lnTo>
                  <a:lnTo>
                    <a:pt x="456959" y="277288"/>
                  </a:lnTo>
                  <a:lnTo>
                    <a:pt x="443519" y="320627"/>
                  </a:lnTo>
                  <a:lnTo>
                    <a:pt x="422251" y="359846"/>
                  </a:lnTo>
                  <a:lnTo>
                    <a:pt x="394081" y="394017"/>
                  </a:lnTo>
                  <a:lnTo>
                    <a:pt x="359933" y="422211"/>
                  </a:lnTo>
                  <a:lnTo>
                    <a:pt x="320734" y="443499"/>
                  </a:lnTo>
                  <a:lnTo>
                    <a:pt x="277410" y="456953"/>
                  </a:lnTo>
                  <a:lnTo>
                    <a:pt x="230885" y="461644"/>
                  </a:lnTo>
                  <a:lnTo>
                    <a:pt x="184356" y="456953"/>
                  </a:lnTo>
                  <a:lnTo>
                    <a:pt x="141017" y="443499"/>
                  </a:lnTo>
                  <a:lnTo>
                    <a:pt x="101798" y="422211"/>
                  </a:lnTo>
                  <a:lnTo>
                    <a:pt x="67627" y="394017"/>
                  </a:lnTo>
                  <a:lnTo>
                    <a:pt x="39433" y="359846"/>
                  </a:lnTo>
                  <a:lnTo>
                    <a:pt x="18145" y="320627"/>
                  </a:lnTo>
                  <a:lnTo>
                    <a:pt x="4691" y="277288"/>
                  </a:lnTo>
                  <a:lnTo>
                    <a:pt x="0" y="230758"/>
                  </a:lnTo>
                  <a:close/>
                </a:path>
              </a:pathLst>
            </a:custGeom>
            <a:ln w="12700">
              <a:solidFill>
                <a:srgbClr val="4AACC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" name="object 20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2495549" y="4629150"/>
              <a:ext cx="5372100" cy="495300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335656" y="4632325"/>
              <a:ext cx="461644" cy="461772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2335656" y="4632325"/>
              <a:ext cx="461645" cy="462280"/>
            </a:xfrm>
            <a:custGeom>
              <a:avLst/>
              <a:gdLst/>
              <a:ahLst/>
              <a:cxnLst/>
              <a:rect l="l" t="t" r="r" b="b"/>
              <a:pathLst>
                <a:path w="461644" h="462279">
                  <a:moveTo>
                    <a:pt x="0" y="230886"/>
                  </a:moveTo>
                  <a:lnTo>
                    <a:pt x="4691" y="184356"/>
                  </a:lnTo>
                  <a:lnTo>
                    <a:pt x="18145" y="141017"/>
                  </a:lnTo>
                  <a:lnTo>
                    <a:pt x="39433" y="101798"/>
                  </a:lnTo>
                  <a:lnTo>
                    <a:pt x="67627" y="67627"/>
                  </a:lnTo>
                  <a:lnTo>
                    <a:pt x="101798" y="39433"/>
                  </a:lnTo>
                  <a:lnTo>
                    <a:pt x="141017" y="18145"/>
                  </a:lnTo>
                  <a:lnTo>
                    <a:pt x="184356" y="4691"/>
                  </a:lnTo>
                  <a:lnTo>
                    <a:pt x="230886" y="0"/>
                  </a:lnTo>
                  <a:lnTo>
                    <a:pt x="277410" y="4691"/>
                  </a:lnTo>
                  <a:lnTo>
                    <a:pt x="320734" y="18145"/>
                  </a:lnTo>
                  <a:lnTo>
                    <a:pt x="359933" y="39433"/>
                  </a:lnTo>
                  <a:lnTo>
                    <a:pt x="394081" y="67627"/>
                  </a:lnTo>
                  <a:lnTo>
                    <a:pt x="422251" y="101798"/>
                  </a:lnTo>
                  <a:lnTo>
                    <a:pt x="443519" y="141017"/>
                  </a:lnTo>
                  <a:lnTo>
                    <a:pt x="456959" y="184356"/>
                  </a:lnTo>
                  <a:lnTo>
                    <a:pt x="461644" y="230886"/>
                  </a:lnTo>
                  <a:lnTo>
                    <a:pt x="456959" y="277415"/>
                  </a:lnTo>
                  <a:lnTo>
                    <a:pt x="443519" y="320754"/>
                  </a:lnTo>
                  <a:lnTo>
                    <a:pt x="422251" y="359973"/>
                  </a:lnTo>
                  <a:lnTo>
                    <a:pt x="394081" y="394144"/>
                  </a:lnTo>
                  <a:lnTo>
                    <a:pt x="359933" y="422338"/>
                  </a:lnTo>
                  <a:lnTo>
                    <a:pt x="320734" y="443626"/>
                  </a:lnTo>
                  <a:lnTo>
                    <a:pt x="277410" y="457080"/>
                  </a:lnTo>
                  <a:lnTo>
                    <a:pt x="230886" y="461772"/>
                  </a:lnTo>
                  <a:lnTo>
                    <a:pt x="184356" y="457080"/>
                  </a:lnTo>
                  <a:lnTo>
                    <a:pt x="141017" y="443626"/>
                  </a:lnTo>
                  <a:lnTo>
                    <a:pt x="101798" y="422338"/>
                  </a:lnTo>
                  <a:lnTo>
                    <a:pt x="67627" y="394144"/>
                  </a:lnTo>
                  <a:lnTo>
                    <a:pt x="39433" y="359973"/>
                  </a:lnTo>
                  <a:lnTo>
                    <a:pt x="18145" y="320754"/>
                  </a:lnTo>
                  <a:lnTo>
                    <a:pt x="4691" y="277415"/>
                  </a:lnTo>
                  <a:lnTo>
                    <a:pt x="0" y="230886"/>
                  </a:lnTo>
                  <a:close/>
                </a:path>
              </a:pathLst>
            </a:custGeom>
            <a:ln w="12700">
              <a:solidFill>
                <a:srgbClr val="F7954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3" name="object 23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2314574" y="5181600"/>
              <a:ext cx="5553075" cy="495300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2152395" y="5186298"/>
              <a:ext cx="461645" cy="461657"/>
            </a:xfrm>
            <a:prstGeom prst="rect">
              <a:avLst/>
            </a:prstGeom>
          </p:spPr>
        </p:pic>
        <p:sp>
          <p:nvSpPr>
            <p:cNvPr id="25" name="object 25"/>
            <p:cNvSpPr/>
            <p:nvPr/>
          </p:nvSpPr>
          <p:spPr>
            <a:xfrm>
              <a:off x="2152395" y="5186298"/>
              <a:ext cx="461645" cy="462280"/>
            </a:xfrm>
            <a:custGeom>
              <a:avLst/>
              <a:gdLst/>
              <a:ahLst/>
              <a:cxnLst/>
              <a:rect l="l" t="t" r="r" b="b"/>
              <a:pathLst>
                <a:path w="461644" h="462279">
                  <a:moveTo>
                    <a:pt x="0" y="230885"/>
                  </a:moveTo>
                  <a:lnTo>
                    <a:pt x="4691" y="184356"/>
                  </a:lnTo>
                  <a:lnTo>
                    <a:pt x="18145" y="141017"/>
                  </a:lnTo>
                  <a:lnTo>
                    <a:pt x="39433" y="101798"/>
                  </a:lnTo>
                  <a:lnTo>
                    <a:pt x="67627" y="67627"/>
                  </a:lnTo>
                  <a:lnTo>
                    <a:pt x="101798" y="39433"/>
                  </a:lnTo>
                  <a:lnTo>
                    <a:pt x="141017" y="18145"/>
                  </a:lnTo>
                  <a:lnTo>
                    <a:pt x="184356" y="4691"/>
                  </a:lnTo>
                  <a:lnTo>
                    <a:pt x="230886" y="0"/>
                  </a:lnTo>
                  <a:lnTo>
                    <a:pt x="277410" y="4691"/>
                  </a:lnTo>
                  <a:lnTo>
                    <a:pt x="320734" y="18145"/>
                  </a:lnTo>
                  <a:lnTo>
                    <a:pt x="359933" y="39433"/>
                  </a:lnTo>
                  <a:lnTo>
                    <a:pt x="394081" y="67627"/>
                  </a:lnTo>
                  <a:lnTo>
                    <a:pt x="422251" y="101798"/>
                  </a:lnTo>
                  <a:lnTo>
                    <a:pt x="443519" y="141017"/>
                  </a:lnTo>
                  <a:lnTo>
                    <a:pt x="456959" y="184356"/>
                  </a:lnTo>
                  <a:lnTo>
                    <a:pt x="461645" y="230885"/>
                  </a:lnTo>
                  <a:lnTo>
                    <a:pt x="456959" y="277374"/>
                  </a:lnTo>
                  <a:lnTo>
                    <a:pt x="443519" y="320682"/>
                  </a:lnTo>
                  <a:lnTo>
                    <a:pt x="422251" y="359881"/>
                  </a:lnTo>
                  <a:lnTo>
                    <a:pt x="394081" y="394039"/>
                  </a:lnTo>
                  <a:lnTo>
                    <a:pt x="359933" y="422226"/>
                  </a:lnTo>
                  <a:lnTo>
                    <a:pt x="320734" y="443512"/>
                  </a:lnTo>
                  <a:lnTo>
                    <a:pt x="277410" y="456966"/>
                  </a:lnTo>
                  <a:lnTo>
                    <a:pt x="230886" y="461657"/>
                  </a:lnTo>
                  <a:lnTo>
                    <a:pt x="184356" y="456966"/>
                  </a:lnTo>
                  <a:lnTo>
                    <a:pt x="141017" y="443512"/>
                  </a:lnTo>
                  <a:lnTo>
                    <a:pt x="101798" y="422226"/>
                  </a:lnTo>
                  <a:lnTo>
                    <a:pt x="67627" y="394039"/>
                  </a:lnTo>
                  <a:lnTo>
                    <a:pt x="39433" y="359881"/>
                  </a:lnTo>
                  <a:lnTo>
                    <a:pt x="18145" y="320682"/>
                  </a:lnTo>
                  <a:lnTo>
                    <a:pt x="4691" y="277374"/>
                  </a:lnTo>
                  <a:lnTo>
                    <a:pt x="0" y="230885"/>
                  </a:lnTo>
                  <a:close/>
                </a:path>
              </a:pathLst>
            </a:custGeom>
            <a:ln w="12700">
              <a:solidFill>
                <a:srgbClr val="C0504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6" name="object 26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981199" y="5734049"/>
              <a:ext cx="5886450" cy="504825"/>
            </a:xfrm>
            <a:prstGeom prst="rect">
              <a:avLst/>
            </a:prstGeom>
          </p:spPr>
        </p:pic>
      </p:grpSp>
      <p:sp>
        <p:nvSpPr>
          <p:cNvPr id="27" name="object 27"/>
          <p:cNvSpPr txBox="1"/>
          <p:nvPr/>
        </p:nvSpPr>
        <p:spPr>
          <a:xfrm>
            <a:off x="535940" y="1449070"/>
            <a:ext cx="8073390" cy="46062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5080" indent="-342900" algn="just">
              <a:lnSpc>
                <a:spcPct val="100000"/>
              </a:lnSpc>
              <a:spcBef>
                <a:spcPts val="105"/>
              </a:spcBef>
              <a:buChar char="•"/>
              <a:tabLst>
                <a:tab pos="355600" algn="l"/>
              </a:tabLst>
            </a:pPr>
            <a:r>
              <a:rPr sz="2000" dirty="0">
                <a:latin typeface="Arial MT"/>
                <a:cs typeface="Arial MT"/>
              </a:rPr>
              <a:t>Los</a:t>
            </a:r>
            <a:r>
              <a:rPr sz="2000" spc="5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principios</a:t>
            </a:r>
            <a:r>
              <a:rPr sz="2000" dirty="0">
                <a:latin typeface="Arial MT"/>
                <a:cs typeface="Arial MT"/>
              </a:rPr>
              <a:t> y valores</a:t>
            </a:r>
            <a:r>
              <a:rPr sz="2000" spc="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que </a:t>
            </a:r>
            <a:r>
              <a:rPr sz="2000" spc="-5" dirty="0">
                <a:latin typeface="Arial MT"/>
                <a:cs typeface="Arial MT"/>
              </a:rPr>
              <a:t>orientan</a:t>
            </a:r>
            <a:r>
              <a:rPr sz="2000" dirty="0">
                <a:latin typeface="Arial MT"/>
                <a:cs typeface="Arial MT"/>
              </a:rPr>
              <a:t> el Modelo</a:t>
            </a:r>
            <a:r>
              <a:rPr sz="2000" spc="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de Atención </a:t>
            </a:r>
            <a:r>
              <a:rPr sz="2000" spc="-10" dirty="0">
                <a:latin typeface="Arial MT"/>
                <a:cs typeface="Arial MT"/>
              </a:rPr>
              <a:t>se </a:t>
            </a:r>
            <a:r>
              <a:rPr sz="2000" spc="-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definen </a:t>
            </a:r>
            <a:r>
              <a:rPr sz="2000" spc="-10" dirty="0">
                <a:latin typeface="Arial MT"/>
                <a:cs typeface="Arial MT"/>
              </a:rPr>
              <a:t>en </a:t>
            </a:r>
            <a:r>
              <a:rPr sz="2000" dirty="0">
                <a:latin typeface="Arial MT"/>
                <a:cs typeface="Arial MT"/>
              </a:rPr>
              <a:t>el </a:t>
            </a:r>
            <a:r>
              <a:rPr sz="2000" spc="-5" dirty="0">
                <a:latin typeface="Arial MT"/>
                <a:cs typeface="Arial MT"/>
              </a:rPr>
              <a:t>marco </a:t>
            </a:r>
            <a:r>
              <a:rPr sz="2000" dirty="0">
                <a:latin typeface="Arial MT"/>
                <a:cs typeface="Arial MT"/>
              </a:rPr>
              <a:t>de</a:t>
            </a:r>
            <a:r>
              <a:rPr sz="2000" spc="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Lineamientos de Política de Salud </a:t>
            </a:r>
            <a:r>
              <a:rPr sz="2000" spc="-5" dirty="0">
                <a:latin typeface="Arial MT"/>
                <a:cs typeface="Arial MT"/>
              </a:rPr>
              <a:t>2002- </a:t>
            </a:r>
            <a:r>
              <a:rPr sz="2000" dirty="0">
                <a:latin typeface="Arial MT"/>
                <a:cs typeface="Arial MT"/>
              </a:rPr>
              <a:t> 2012,</a:t>
            </a:r>
            <a:r>
              <a:rPr sz="2000" spc="-5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y son</a:t>
            </a:r>
            <a:r>
              <a:rPr sz="2000" spc="-2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los siguientes:</a:t>
            </a:r>
            <a:endParaRPr sz="2000">
              <a:latin typeface="Arial MT"/>
              <a:cs typeface="Arial MT"/>
            </a:endParaRPr>
          </a:p>
          <a:p>
            <a:pPr marL="1805939">
              <a:lnSpc>
                <a:spcPct val="100000"/>
              </a:lnSpc>
              <a:spcBef>
                <a:spcPts val="1355"/>
              </a:spcBef>
            </a:pPr>
            <a:r>
              <a:rPr sz="1100" b="1" dirty="0">
                <a:latin typeface="Arial"/>
                <a:cs typeface="Arial"/>
              </a:rPr>
              <a:t>La</a:t>
            </a:r>
            <a:r>
              <a:rPr sz="1100" b="1" spc="-40" dirty="0">
                <a:latin typeface="Arial"/>
                <a:cs typeface="Arial"/>
              </a:rPr>
              <a:t> </a:t>
            </a:r>
            <a:r>
              <a:rPr sz="1100" b="1" dirty="0">
                <a:latin typeface="Arial"/>
                <a:cs typeface="Arial"/>
              </a:rPr>
              <a:t>solidaridad</a:t>
            </a:r>
            <a:r>
              <a:rPr sz="1100" b="1" spc="-30" dirty="0">
                <a:latin typeface="Arial"/>
                <a:cs typeface="Arial"/>
              </a:rPr>
              <a:t> </a:t>
            </a:r>
            <a:r>
              <a:rPr sz="1100" b="1" dirty="0">
                <a:latin typeface="Arial"/>
                <a:cs typeface="Arial"/>
              </a:rPr>
              <a:t>es</a:t>
            </a:r>
            <a:r>
              <a:rPr sz="1100" b="1" spc="-25" dirty="0">
                <a:latin typeface="Arial"/>
                <a:cs typeface="Arial"/>
              </a:rPr>
              <a:t> </a:t>
            </a:r>
            <a:r>
              <a:rPr sz="1100" b="1" dirty="0">
                <a:latin typeface="Arial"/>
                <a:cs typeface="Arial"/>
              </a:rPr>
              <a:t>el</a:t>
            </a:r>
            <a:r>
              <a:rPr sz="1100" b="1" spc="-15" dirty="0">
                <a:latin typeface="Arial"/>
                <a:cs typeface="Arial"/>
              </a:rPr>
              <a:t> </a:t>
            </a:r>
            <a:r>
              <a:rPr sz="1100" b="1" dirty="0">
                <a:latin typeface="Arial"/>
                <a:cs typeface="Arial"/>
              </a:rPr>
              <a:t>camino</a:t>
            </a:r>
            <a:endParaRPr sz="1100">
              <a:latin typeface="Arial"/>
              <a:cs typeface="Arial"/>
            </a:endParaRPr>
          </a:p>
          <a:p>
            <a:pPr marL="2324100" marR="1110615" indent="-183515">
              <a:lnSpc>
                <a:spcPct val="330400"/>
              </a:lnSpc>
              <a:spcBef>
                <a:spcPts val="5"/>
              </a:spcBef>
            </a:pPr>
            <a:r>
              <a:rPr sz="1100" b="1" dirty="0">
                <a:latin typeface="Arial"/>
                <a:cs typeface="Arial"/>
              </a:rPr>
              <a:t>La Universalización del </a:t>
            </a:r>
            <a:r>
              <a:rPr sz="1100" b="1" spc="-10" dirty="0">
                <a:latin typeface="Arial"/>
                <a:cs typeface="Arial"/>
              </a:rPr>
              <a:t>Acceso </a:t>
            </a:r>
            <a:r>
              <a:rPr sz="1100" b="1" dirty="0">
                <a:latin typeface="Arial"/>
                <a:cs typeface="Arial"/>
              </a:rPr>
              <a:t>a la Salud es </a:t>
            </a:r>
            <a:r>
              <a:rPr sz="1100" b="1" spc="-5" dirty="0">
                <a:latin typeface="Arial"/>
                <a:cs typeface="Arial"/>
              </a:rPr>
              <a:t>nuestra </a:t>
            </a:r>
            <a:r>
              <a:rPr sz="1100" b="1" dirty="0">
                <a:latin typeface="Arial"/>
                <a:cs typeface="Arial"/>
              </a:rPr>
              <a:t>legítima aspiración </a:t>
            </a:r>
            <a:r>
              <a:rPr sz="1100" b="1" spc="-295" dirty="0">
                <a:latin typeface="Arial"/>
                <a:cs typeface="Arial"/>
              </a:rPr>
              <a:t> </a:t>
            </a:r>
            <a:r>
              <a:rPr sz="1100" b="1" dirty="0">
                <a:latin typeface="Arial"/>
                <a:cs typeface="Arial"/>
              </a:rPr>
              <a:t>La</a:t>
            </a:r>
            <a:r>
              <a:rPr sz="1100" b="1" spc="-25" dirty="0">
                <a:latin typeface="Arial"/>
                <a:cs typeface="Arial"/>
              </a:rPr>
              <a:t> </a:t>
            </a:r>
            <a:r>
              <a:rPr sz="1100" b="1" dirty="0">
                <a:latin typeface="Arial"/>
                <a:cs typeface="Arial"/>
              </a:rPr>
              <a:t>Familia</a:t>
            </a:r>
            <a:r>
              <a:rPr sz="1100" b="1" spc="-20" dirty="0">
                <a:latin typeface="Arial"/>
                <a:cs typeface="Arial"/>
              </a:rPr>
              <a:t> </a:t>
            </a:r>
            <a:r>
              <a:rPr sz="1100" b="1" dirty="0">
                <a:latin typeface="Arial"/>
                <a:cs typeface="Arial"/>
              </a:rPr>
              <a:t>es</a:t>
            </a:r>
            <a:r>
              <a:rPr sz="1100" b="1" spc="-10" dirty="0">
                <a:latin typeface="Arial"/>
                <a:cs typeface="Arial"/>
              </a:rPr>
              <a:t> </a:t>
            </a:r>
            <a:r>
              <a:rPr sz="1100" b="1" dirty="0">
                <a:latin typeface="Arial"/>
                <a:cs typeface="Arial"/>
              </a:rPr>
              <a:t>la</a:t>
            </a:r>
            <a:r>
              <a:rPr sz="1100" b="1" spc="-10" dirty="0">
                <a:latin typeface="Arial"/>
                <a:cs typeface="Arial"/>
              </a:rPr>
              <a:t> </a:t>
            </a:r>
            <a:r>
              <a:rPr sz="1100" b="1" dirty="0">
                <a:latin typeface="Arial"/>
                <a:cs typeface="Arial"/>
              </a:rPr>
              <a:t>Unidad</a:t>
            </a:r>
            <a:r>
              <a:rPr sz="1100" b="1" spc="-10" dirty="0">
                <a:latin typeface="Arial"/>
                <a:cs typeface="Arial"/>
              </a:rPr>
              <a:t> </a:t>
            </a:r>
            <a:r>
              <a:rPr sz="1100" b="1" spc="-5" dirty="0">
                <a:latin typeface="Arial"/>
                <a:cs typeface="Arial"/>
              </a:rPr>
              <a:t>Básica</a:t>
            </a:r>
            <a:r>
              <a:rPr sz="1100" b="1" spc="-10" dirty="0">
                <a:latin typeface="Arial"/>
                <a:cs typeface="Arial"/>
              </a:rPr>
              <a:t> </a:t>
            </a:r>
            <a:r>
              <a:rPr sz="1100" b="1" dirty="0">
                <a:latin typeface="Arial"/>
                <a:cs typeface="Arial"/>
              </a:rPr>
              <a:t>de Salud</a:t>
            </a:r>
            <a:r>
              <a:rPr sz="1100" b="1" spc="-10" dirty="0">
                <a:latin typeface="Arial"/>
                <a:cs typeface="Arial"/>
              </a:rPr>
              <a:t> </a:t>
            </a:r>
            <a:r>
              <a:rPr sz="1100" b="1" dirty="0">
                <a:latin typeface="Arial"/>
                <a:cs typeface="Arial"/>
              </a:rPr>
              <a:t>con</a:t>
            </a:r>
            <a:r>
              <a:rPr sz="1100" b="1" spc="-10" dirty="0">
                <a:latin typeface="Arial"/>
                <a:cs typeface="Arial"/>
              </a:rPr>
              <a:t> </a:t>
            </a:r>
            <a:r>
              <a:rPr sz="1100" b="1" dirty="0">
                <a:latin typeface="Arial"/>
                <a:cs typeface="Arial"/>
              </a:rPr>
              <a:t>la</a:t>
            </a:r>
            <a:r>
              <a:rPr sz="1100" b="1" spc="-10" dirty="0">
                <a:latin typeface="Arial"/>
                <a:cs typeface="Arial"/>
              </a:rPr>
              <a:t> </a:t>
            </a:r>
            <a:r>
              <a:rPr sz="1100" b="1" dirty="0">
                <a:latin typeface="Arial"/>
                <a:cs typeface="Arial"/>
              </a:rPr>
              <a:t>cual</a:t>
            </a:r>
            <a:r>
              <a:rPr sz="1100" b="1" spc="-5" dirty="0">
                <a:latin typeface="Arial"/>
                <a:cs typeface="Arial"/>
              </a:rPr>
              <a:t> trabajar</a:t>
            </a:r>
            <a:endParaRPr sz="1100">
              <a:latin typeface="Arial"/>
              <a:cs typeface="Arial"/>
            </a:endParaRPr>
          </a:p>
          <a:p>
            <a:pPr marL="2324100" marR="1583055" indent="58419">
              <a:lnSpc>
                <a:spcPct val="330700"/>
              </a:lnSpc>
            </a:pPr>
            <a:r>
              <a:rPr sz="1100" b="1" dirty="0">
                <a:latin typeface="Arial"/>
                <a:cs typeface="Arial"/>
              </a:rPr>
              <a:t>La Integridad de la Persona y de la </a:t>
            </a:r>
            <a:r>
              <a:rPr sz="1100" b="1" spc="-5" dirty="0">
                <a:latin typeface="Arial"/>
                <a:cs typeface="Arial"/>
              </a:rPr>
              <a:t>Atención </a:t>
            </a:r>
            <a:r>
              <a:rPr sz="1100" b="1" dirty="0">
                <a:latin typeface="Arial"/>
                <a:cs typeface="Arial"/>
              </a:rPr>
              <a:t>se </a:t>
            </a:r>
            <a:r>
              <a:rPr sz="1100" b="1" spc="-5" dirty="0">
                <a:latin typeface="Arial"/>
                <a:cs typeface="Arial"/>
              </a:rPr>
              <a:t>corresponden </a:t>
            </a:r>
            <a:r>
              <a:rPr sz="1100" b="1" spc="-295" dirty="0">
                <a:latin typeface="Arial"/>
                <a:cs typeface="Arial"/>
              </a:rPr>
              <a:t> </a:t>
            </a:r>
            <a:r>
              <a:rPr sz="1100" b="1" dirty="0">
                <a:latin typeface="Arial"/>
                <a:cs typeface="Arial"/>
              </a:rPr>
              <a:t>La</a:t>
            </a:r>
            <a:r>
              <a:rPr sz="1100" b="1" spc="-30" dirty="0">
                <a:latin typeface="Arial"/>
                <a:cs typeface="Arial"/>
              </a:rPr>
              <a:t> </a:t>
            </a:r>
            <a:r>
              <a:rPr sz="1100" b="1" dirty="0">
                <a:latin typeface="Arial"/>
                <a:cs typeface="Arial"/>
              </a:rPr>
              <a:t>Eficacia</a:t>
            </a:r>
            <a:r>
              <a:rPr sz="1100" b="1" spc="-25" dirty="0">
                <a:latin typeface="Arial"/>
                <a:cs typeface="Arial"/>
              </a:rPr>
              <a:t> </a:t>
            </a:r>
            <a:r>
              <a:rPr sz="1100" b="1" dirty="0">
                <a:latin typeface="Arial"/>
                <a:cs typeface="Arial"/>
              </a:rPr>
              <a:t>y la</a:t>
            </a:r>
            <a:r>
              <a:rPr sz="1100" b="1" spc="-15" dirty="0">
                <a:latin typeface="Arial"/>
                <a:cs typeface="Arial"/>
              </a:rPr>
              <a:t> </a:t>
            </a:r>
            <a:r>
              <a:rPr sz="1100" b="1" dirty="0">
                <a:latin typeface="Arial"/>
                <a:cs typeface="Arial"/>
              </a:rPr>
              <a:t>Eficiencia</a:t>
            </a:r>
            <a:r>
              <a:rPr sz="1100" b="1" spc="-30" dirty="0">
                <a:latin typeface="Arial"/>
                <a:cs typeface="Arial"/>
              </a:rPr>
              <a:t> </a:t>
            </a:r>
            <a:r>
              <a:rPr sz="1100" b="1" dirty="0">
                <a:latin typeface="Arial"/>
                <a:cs typeface="Arial"/>
              </a:rPr>
              <a:t>son</a:t>
            </a:r>
            <a:r>
              <a:rPr sz="1100" b="1" spc="-5" dirty="0">
                <a:latin typeface="Arial"/>
                <a:cs typeface="Arial"/>
              </a:rPr>
              <a:t> </a:t>
            </a:r>
            <a:r>
              <a:rPr sz="1100" b="1" dirty="0">
                <a:latin typeface="Arial"/>
                <a:cs typeface="Arial"/>
              </a:rPr>
              <a:t>exigencias</a:t>
            </a:r>
            <a:r>
              <a:rPr sz="1100" b="1" spc="-25" dirty="0">
                <a:latin typeface="Arial"/>
                <a:cs typeface="Arial"/>
              </a:rPr>
              <a:t> </a:t>
            </a:r>
            <a:r>
              <a:rPr sz="1100" b="1" dirty="0">
                <a:latin typeface="Arial"/>
                <a:cs typeface="Arial"/>
              </a:rPr>
              <a:t>irrenunciables</a:t>
            </a:r>
            <a:endParaRPr sz="1100">
              <a:latin typeface="Arial"/>
              <a:cs typeface="Arial"/>
            </a:endParaRPr>
          </a:p>
          <a:p>
            <a:pPr marL="1805939" marR="2479675" indent="334010">
              <a:lnSpc>
                <a:spcPts val="4370"/>
              </a:lnSpc>
              <a:spcBef>
                <a:spcPts val="450"/>
              </a:spcBef>
            </a:pPr>
            <a:r>
              <a:rPr sz="1100" b="1" dirty="0">
                <a:latin typeface="Arial"/>
                <a:cs typeface="Arial"/>
              </a:rPr>
              <a:t>La</a:t>
            </a:r>
            <a:r>
              <a:rPr sz="1100" b="1" spc="-35" dirty="0">
                <a:latin typeface="Arial"/>
                <a:cs typeface="Arial"/>
              </a:rPr>
              <a:t> </a:t>
            </a:r>
            <a:r>
              <a:rPr sz="1100" b="1" dirty="0">
                <a:latin typeface="Arial"/>
                <a:cs typeface="Arial"/>
              </a:rPr>
              <a:t>Calidad</a:t>
            </a:r>
            <a:r>
              <a:rPr sz="1100" b="1" spc="-15" dirty="0">
                <a:latin typeface="Arial"/>
                <a:cs typeface="Arial"/>
              </a:rPr>
              <a:t> </a:t>
            </a:r>
            <a:r>
              <a:rPr sz="1100" b="1" dirty="0">
                <a:latin typeface="Arial"/>
                <a:cs typeface="Arial"/>
              </a:rPr>
              <a:t>de</a:t>
            </a:r>
            <a:r>
              <a:rPr sz="1100" b="1" spc="-20" dirty="0">
                <a:latin typeface="Arial"/>
                <a:cs typeface="Arial"/>
              </a:rPr>
              <a:t> </a:t>
            </a:r>
            <a:r>
              <a:rPr sz="1100" b="1" dirty="0">
                <a:latin typeface="Arial"/>
                <a:cs typeface="Arial"/>
              </a:rPr>
              <a:t>la</a:t>
            </a:r>
            <a:r>
              <a:rPr sz="1100" b="1" spc="-15" dirty="0">
                <a:latin typeface="Arial"/>
                <a:cs typeface="Arial"/>
              </a:rPr>
              <a:t> </a:t>
            </a:r>
            <a:r>
              <a:rPr sz="1100" b="1" dirty="0">
                <a:latin typeface="Arial"/>
                <a:cs typeface="Arial"/>
              </a:rPr>
              <a:t>atención</a:t>
            </a:r>
            <a:r>
              <a:rPr sz="1100" b="1" spc="-20" dirty="0">
                <a:latin typeface="Arial"/>
                <a:cs typeface="Arial"/>
              </a:rPr>
              <a:t> </a:t>
            </a:r>
            <a:r>
              <a:rPr sz="1100" b="1" dirty="0">
                <a:latin typeface="Arial"/>
                <a:cs typeface="Arial"/>
              </a:rPr>
              <a:t>es</a:t>
            </a:r>
            <a:r>
              <a:rPr sz="1100" b="1" spc="-20" dirty="0">
                <a:latin typeface="Arial"/>
                <a:cs typeface="Arial"/>
              </a:rPr>
              <a:t> </a:t>
            </a:r>
            <a:r>
              <a:rPr sz="1100" b="1" dirty="0">
                <a:latin typeface="Arial"/>
                <a:cs typeface="Arial"/>
              </a:rPr>
              <a:t>un</a:t>
            </a:r>
            <a:r>
              <a:rPr sz="1100" b="1" spc="-5" dirty="0">
                <a:latin typeface="Arial"/>
                <a:cs typeface="Arial"/>
              </a:rPr>
              <a:t> </a:t>
            </a:r>
            <a:r>
              <a:rPr sz="1100" b="1" dirty="0">
                <a:latin typeface="Arial"/>
                <a:cs typeface="Arial"/>
              </a:rPr>
              <a:t>derecho</a:t>
            </a:r>
            <a:r>
              <a:rPr sz="1100" b="1" spc="-20" dirty="0">
                <a:latin typeface="Arial"/>
                <a:cs typeface="Arial"/>
              </a:rPr>
              <a:t> </a:t>
            </a:r>
            <a:r>
              <a:rPr sz="1100" b="1" dirty="0">
                <a:latin typeface="Arial"/>
                <a:cs typeface="Arial"/>
              </a:rPr>
              <a:t>ciudadano. </a:t>
            </a:r>
            <a:r>
              <a:rPr sz="1100" b="1" spc="-290" dirty="0">
                <a:latin typeface="Arial"/>
                <a:cs typeface="Arial"/>
              </a:rPr>
              <a:t> </a:t>
            </a:r>
            <a:r>
              <a:rPr sz="1100" b="1" dirty="0">
                <a:latin typeface="Arial"/>
                <a:cs typeface="Arial"/>
              </a:rPr>
              <a:t>La</a:t>
            </a:r>
            <a:r>
              <a:rPr sz="1100" b="1" spc="-25" dirty="0">
                <a:latin typeface="Arial"/>
                <a:cs typeface="Arial"/>
              </a:rPr>
              <a:t> </a:t>
            </a:r>
            <a:r>
              <a:rPr sz="1100" b="1" spc="-5" dirty="0">
                <a:latin typeface="Arial"/>
                <a:cs typeface="Arial"/>
              </a:rPr>
              <a:t>Equidad</a:t>
            </a:r>
            <a:r>
              <a:rPr sz="1100" b="1" spc="-10" dirty="0">
                <a:latin typeface="Arial"/>
                <a:cs typeface="Arial"/>
              </a:rPr>
              <a:t> </a:t>
            </a:r>
            <a:r>
              <a:rPr sz="1100" b="1" dirty="0">
                <a:latin typeface="Arial"/>
                <a:cs typeface="Arial"/>
              </a:rPr>
              <a:t>es</a:t>
            </a:r>
            <a:r>
              <a:rPr sz="1100" b="1" spc="5" dirty="0">
                <a:latin typeface="Arial"/>
                <a:cs typeface="Arial"/>
              </a:rPr>
              <a:t> </a:t>
            </a:r>
            <a:r>
              <a:rPr sz="1100" b="1" dirty="0">
                <a:latin typeface="Arial"/>
                <a:cs typeface="Arial"/>
              </a:rPr>
              <a:t>un</a:t>
            </a:r>
            <a:r>
              <a:rPr sz="1100" b="1" spc="-15" dirty="0">
                <a:latin typeface="Arial"/>
                <a:cs typeface="Arial"/>
              </a:rPr>
              <a:t> </a:t>
            </a:r>
            <a:r>
              <a:rPr sz="1100" b="1" dirty="0">
                <a:latin typeface="Arial"/>
                <a:cs typeface="Arial"/>
              </a:rPr>
              <a:t>principio</a:t>
            </a:r>
            <a:r>
              <a:rPr sz="1100" b="1" spc="-15" dirty="0">
                <a:latin typeface="Arial"/>
                <a:cs typeface="Arial"/>
              </a:rPr>
              <a:t> </a:t>
            </a:r>
            <a:r>
              <a:rPr sz="1100" b="1" dirty="0">
                <a:latin typeface="Arial"/>
                <a:cs typeface="Arial"/>
              </a:rPr>
              <a:t>elemental</a:t>
            </a:r>
            <a:r>
              <a:rPr sz="1100" b="1" spc="-30" dirty="0">
                <a:latin typeface="Arial"/>
                <a:cs typeface="Arial"/>
              </a:rPr>
              <a:t> </a:t>
            </a:r>
            <a:r>
              <a:rPr sz="1100" b="1" dirty="0">
                <a:latin typeface="Arial"/>
                <a:cs typeface="Arial"/>
              </a:rPr>
              <a:t>de</a:t>
            </a:r>
            <a:r>
              <a:rPr sz="1100" b="1" spc="5" dirty="0">
                <a:latin typeface="Arial"/>
                <a:cs typeface="Arial"/>
              </a:rPr>
              <a:t> </a:t>
            </a:r>
            <a:r>
              <a:rPr sz="1100" b="1" dirty="0">
                <a:latin typeface="Arial"/>
                <a:cs typeface="Arial"/>
              </a:rPr>
              <a:t>la</a:t>
            </a:r>
            <a:r>
              <a:rPr sz="1100" b="1" spc="-10" dirty="0">
                <a:latin typeface="Arial"/>
                <a:cs typeface="Arial"/>
              </a:rPr>
              <a:t> </a:t>
            </a:r>
            <a:r>
              <a:rPr sz="1100" b="1" spc="-5" dirty="0">
                <a:latin typeface="Arial"/>
                <a:cs typeface="Arial"/>
              </a:rPr>
              <a:t>justicia</a:t>
            </a:r>
            <a:r>
              <a:rPr sz="1100" b="1" spc="-20" dirty="0">
                <a:latin typeface="Arial"/>
                <a:cs typeface="Arial"/>
              </a:rPr>
              <a:t> </a:t>
            </a:r>
            <a:r>
              <a:rPr sz="1100" b="1" dirty="0">
                <a:latin typeface="Arial"/>
                <a:cs typeface="Arial"/>
              </a:rPr>
              <a:t>social</a:t>
            </a:r>
            <a:endParaRPr sz="1100">
              <a:latin typeface="Arial"/>
              <a:cs typeface="Arial"/>
            </a:endParaRPr>
          </a:p>
        </p:txBody>
      </p:sp>
      <p:grpSp>
        <p:nvGrpSpPr>
          <p:cNvPr id="28" name="object 28"/>
          <p:cNvGrpSpPr/>
          <p:nvPr/>
        </p:nvGrpSpPr>
        <p:grpSpPr>
          <a:xfrm>
            <a:off x="1811654" y="5734265"/>
            <a:ext cx="474345" cy="474980"/>
            <a:chOff x="1811654" y="5734265"/>
            <a:chExt cx="474345" cy="474980"/>
          </a:xfrm>
        </p:grpSpPr>
        <p:pic>
          <p:nvPicPr>
            <p:cNvPr id="29" name="object 29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818004" y="5740615"/>
              <a:ext cx="461644" cy="461670"/>
            </a:xfrm>
            <a:prstGeom prst="rect">
              <a:avLst/>
            </a:prstGeom>
          </p:spPr>
        </p:pic>
        <p:sp>
          <p:nvSpPr>
            <p:cNvPr id="30" name="object 30"/>
            <p:cNvSpPr/>
            <p:nvPr/>
          </p:nvSpPr>
          <p:spPr>
            <a:xfrm>
              <a:off x="1818004" y="5740615"/>
              <a:ext cx="461645" cy="462280"/>
            </a:xfrm>
            <a:custGeom>
              <a:avLst/>
              <a:gdLst/>
              <a:ahLst/>
              <a:cxnLst/>
              <a:rect l="l" t="t" r="r" b="b"/>
              <a:pathLst>
                <a:path w="461644" h="462279">
                  <a:moveTo>
                    <a:pt x="0" y="230835"/>
                  </a:moveTo>
                  <a:lnTo>
                    <a:pt x="4685" y="184315"/>
                  </a:lnTo>
                  <a:lnTo>
                    <a:pt x="18125" y="140985"/>
                  </a:lnTo>
                  <a:lnTo>
                    <a:pt x="39393" y="101774"/>
                  </a:lnTo>
                  <a:lnTo>
                    <a:pt x="67563" y="67611"/>
                  </a:lnTo>
                  <a:lnTo>
                    <a:pt x="101711" y="39424"/>
                  </a:lnTo>
                  <a:lnTo>
                    <a:pt x="140910" y="18140"/>
                  </a:lnTo>
                  <a:lnTo>
                    <a:pt x="184234" y="4689"/>
                  </a:lnTo>
                  <a:lnTo>
                    <a:pt x="230758" y="0"/>
                  </a:lnTo>
                  <a:lnTo>
                    <a:pt x="277288" y="4689"/>
                  </a:lnTo>
                  <a:lnTo>
                    <a:pt x="320627" y="18140"/>
                  </a:lnTo>
                  <a:lnTo>
                    <a:pt x="359846" y="39424"/>
                  </a:lnTo>
                  <a:lnTo>
                    <a:pt x="394017" y="67611"/>
                  </a:lnTo>
                  <a:lnTo>
                    <a:pt x="422211" y="101774"/>
                  </a:lnTo>
                  <a:lnTo>
                    <a:pt x="443499" y="140985"/>
                  </a:lnTo>
                  <a:lnTo>
                    <a:pt x="456953" y="184315"/>
                  </a:lnTo>
                  <a:lnTo>
                    <a:pt x="461644" y="230835"/>
                  </a:lnTo>
                  <a:lnTo>
                    <a:pt x="456953" y="277358"/>
                  </a:lnTo>
                  <a:lnTo>
                    <a:pt x="443499" y="320690"/>
                  </a:lnTo>
                  <a:lnTo>
                    <a:pt x="422211" y="359901"/>
                  </a:lnTo>
                  <a:lnTo>
                    <a:pt x="394017" y="394063"/>
                  </a:lnTo>
                  <a:lnTo>
                    <a:pt x="359846" y="422249"/>
                  </a:lnTo>
                  <a:lnTo>
                    <a:pt x="320627" y="443531"/>
                  </a:lnTo>
                  <a:lnTo>
                    <a:pt x="277288" y="456980"/>
                  </a:lnTo>
                  <a:lnTo>
                    <a:pt x="230758" y="461670"/>
                  </a:lnTo>
                  <a:lnTo>
                    <a:pt x="184234" y="456980"/>
                  </a:lnTo>
                  <a:lnTo>
                    <a:pt x="140910" y="443531"/>
                  </a:lnTo>
                  <a:lnTo>
                    <a:pt x="101711" y="422249"/>
                  </a:lnTo>
                  <a:lnTo>
                    <a:pt x="67563" y="394063"/>
                  </a:lnTo>
                  <a:lnTo>
                    <a:pt x="39393" y="359901"/>
                  </a:lnTo>
                  <a:lnTo>
                    <a:pt x="18125" y="320690"/>
                  </a:lnTo>
                  <a:lnTo>
                    <a:pt x="4685" y="277358"/>
                  </a:lnTo>
                  <a:lnTo>
                    <a:pt x="0" y="230835"/>
                  </a:lnTo>
                  <a:close/>
                </a:path>
              </a:pathLst>
            </a:custGeom>
            <a:ln w="12700">
              <a:solidFill>
                <a:srgbClr val="9BBA5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3">
            <a:extLst>
              <a:ext uri="{FF2B5EF4-FFF2-40B4-BE49-F238E27FC236}">
                <a16:creationId xmlns:a16="http://schemas.microsoft.com/office/drawing/2014/main" id="{3E370306-CAA8-4848-85CF-D1FFAE533836}"/>
              </a:ext>
            </a:extLst>
          </p:cNvPr>
          <p:cNvGrpSpPr/>
          <p:nvPr/>
        </p:nvGrpSpPr>
        <p:grpSpPr>
          <a:xfrm>
            <a:off x="315468" y="132587"/>
            <a:ext cx="8629015" cy="6177280"/>
            <a:chOff x="315468" y="132587"/>
            <a:chExt cx="8629015" cy="6177280"/>
          </a:xfrm>
        </p:grpSpPr>
        <p:pic>
          <p:nvPicPr>
            <p:cNvPr id="3" name="object 4">
              <a:extLst>
                <a:ext uri="{FF2B5EF4-FFF2-40B4-BE49-F238E27FC236}">
                  <a16:creationId xmlns:a16="http://schemas.microsoft.com/office/drawing/2014/main" id="{4B0AF345-2248-4F79-A37B-97F83B74FF47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15468" y="132587"/>
              <a:ext cx="8513064" cy="1638299"/>
            </a:xfrm>
            <a:prstGeom prst="rect">
              <a:avLst/>
            </a:prstGeom>
          </p:spPr>
        </p:pic>
        <p:pic>
          <p:nvPicPr>
            <p:cNvPr id="4" name="object 5">
              <a:extLst>
                <a:ext uri="{FF2B5EF4-FFF2-40B4-BE49-F238E27FC236}">
                  <a16:creationId xmlns:a16="http://schemas.microsoft.com/office/drawing/2014/main" id="{910F0907-1618-4A06-9FFD-8790A5098B92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55676" y="272795"/>
              <a:ext cx="8232648" cy="1357883"/>
            </a:xfrm>
            <a:prstGeom prst="rect">
              <a:avLst/>
            </a:prstGeom>
          </p:spPr>
        </p:pic>
        <p:pic>
          <p:nvPicPr>
            <p:cNvPr id="5" name="object 6">
              <a:extLst>
                <a:ext uri="{FF2B5EF4-FFF2-40B4-BE49-F238E27FC236}">
                  <a16:creationId xmlns:a16="http://schemas.microsoft.com/office/drawing/2014/main" id="{A24FDF3E-D395-42D6-B5C8-733FF0E52FE2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23850" y="219074"/>
              <a:ext cx="8620125" cy="1381125"/>
            </a:xfrm>
            <a:prstGeom prst="rect">
              <a:avLst/>
            </a:prstGeom>
          </p:spPr>
        </p:pic>
        <p:sp>
          <p:nvSpPr>
            <p:cNvPr id="6" name="object 7">
              <a:extLst>
                <a:ext uri="{FF2B5EF4-FFF2-40B4-BE49-F238E27FC236}">
                  <a16:creationId xmlns:a16="http://schemas.microsoft.com/office/drawing/2014/main" id="{32429237-591A-4C9E-8F90-FD07FF25E9F7}"/>
                </a:ext>
              </a:extLst>
            </p:cNvPr>
            <p:cNvSpPr/>
            <p:nvPr/>
          </p:nvSpPr>
          <p:spPr>
            <a:xfrm>
              <a:off x="683564" y="1628863"/>
              <a:ext cx="7646034" cy="4680585"/>
            </a:xfrm>
            <a:custGeom>
              <a:avLst/>
              <a:gdLst/>
              <a:ahLst/>
              <a:cxnLst/>
              <a:rect l="l" t="t" r="r" b="b"/>
              <a:pathLst>
                <a:path w="7646034" h="4680585">
                  <a:moveTo>
                    <a:pt x="7645527" y="0"/>
                  </a:moveTo>
                  <a:lnTo>
                    <a:pt x="0" y="0"/>
                  </a:lnTo>
                  <a:lnTo>
                    <a:pt x="0" y="4680458"/>
                  </a:lnTo>
                  <a:lnTo>
                    <a:pt x="7645527" y="4680458"/>
                  </a:lnTo>
                  <a:lnTo>
                    <a:pt x="764552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8">
              <a:extLst>
                <a:ext uri="{FF2B5EF4-FFF2-40B4-BE49-F238E27FC236}">
                  <a16:creationId xmlns:a16="http://schemas.microsoft.com/office/drawing/2014/main" id="{84D879C8-049A-473F-8DA5-BC17D97F7D63}"/>
                </a:ext>
              </a:extLst>
            </p:cNvPr>
            <p:cNvSpPr/>
            <p:nvPr/>
          </p:nvSpPr>
          <p:spPr>
            <a:xfrm>
              <a:off x="2026426" y="4828377"/>
              <a:ext cx="831215" cy="192405"/>
            </a:xfrm>
            <a:custGeom>
              <a:avLst/>
              <a:gdLst/>
              <a:ahLst/>
              <a:cxnLst/>
              <a:rect l="l" t="t" r="r" b="b"/>
              <a:pathLst>
                <a:path w="831214" h="192404">
                  <a:moveTo>
                    <a:pt x="831138" y="0"/>
                  </a:moveTo>
                  <a:lnTo>
                    <a:pt x="0" y="0"/>
                  </a:lnTo>
                  <a:lnTo>
                    <a:pt x="0" y="192032"/>
                  </a:lnTo>
                  <a:lnTo>
                    <a:pt x="831138" y="192032"/>
                  </a:lnTo>
                  <a:lnTo>
                    <a:pt x="831138" y="0"/>
                  </a:lnTo>
                  <a:close/>
                </a:path>
              </a:pathLst>
            </a:custGeom>
            <a:solidFill>
              <a:srgbClr val="9999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9">
              <a:extLst>
                <a:ext uri="{FF2B5EF4-FFF2-40B4-BE49-F238E27FC236}">
                  <a16:creationId xmlns:a16="http://schemas.microsoft.com/office/drawing/2014/main" id="{12219FE6-94C3-42F9-B5AE-273A11447602}"/>
                </a:ext>
              </a:extLst>
            </p:cNvPr>
            <p:cNvSpPr/>
            <p:nvPr/>
          </p:nvSpPr>
          <p:spPr>
            <a:xfrm>
              <a:off x="4655837" y="2332681"/>
              <a:ext cx="1638935" cy="3695700"/>
            </a:xfrm>
            <a:custGeom>
              <a:avLst/>
              <a:gdLst/>
              <a:ahLst/>
              <a:cxnLst/>
              <a:rect l="l" t="t" r="r" b="b"/>
              <a:pathLst>
                <a:path w="1638935" h="3695700">
                  <a:moveTo>
                    <a:pt x="0" y="2943550"/>
                  </a:moveTo>
                  <a:lnTo>
                    <a:pt x="167764" y="2943550"/>
                  </a:lnTo>
                  <a:lnTo>
                    <a:pt x="167764" y="0"/>
                  </a:lnTo>
                  <a:lnTo>
                    <a:pt x="1470555" y="0"/>
                  </a:lnTo>
                  <a:lnTo>
                    <a:pt x="1470555" y="2943550"/>
                  </a:lnTo>
                  <a:lnTo>
                    <a:pt x="1638319" y="2943550"/>
                  </a:lnTo>
                  <a:lnTo>
                    <a:pt x="823113" y="3695460"/>
                  </a:lnTo>
                  <a:lnTo>
                    <a:pt x="0" y="2943550"/>
                  </a:lnTo>
                  <a:close/>
                </a:path>
                <a:path w="1638935" h="3695700">
                  <a:moveTo>
                    <a:pt x="0" y="2943550"/>
                  </a:moveTo>
                  <a:lnTo>
                    <a:pt x="167764" y="2943550"/>
                  </a:lnTo>
                  <a:lnTo>
                    <a:pt x="167764" y="0"/>
                  </a:lnTo>
                  <a:lnTo>
                    <a:pt x="1470555" y="0"/>
                  </a:lnTo>
                  <a:lnTo>
                    <a:pt x="1470555" y="2943550"/>
                  </a:lnTo>
                  <a:lnTo>
                    <a:pt x="1638319" y="2943550"/>
                  </a:lnTo>
                  <a:lnTo>
                    <a:pt x="823113" y="3695460"/>
                  </a:lnTo>
                  <a:lnTo>
                    <a:pt x="0" y="2943550"/>
                  </a:lnTo>
                  <a:close/>
                </a:path>
                <a:path w="1638935" h="3695700">
                  <a:moveTo>
                    <a:pt x="0" y="2943550"/>
                  </a:moveTo>
                  <a:lnTo>
                    <a:pt x="167764" y="2943550"/>
                  </a:lnTo>
                  <a:lnTo>
                    <a:pt x="167764" y="0"/>
                  </a:lnTo>
                  <a:lnTo>
                    <a:pt x="1470555" y="0"/>
                  </a:lnTo>
                  <a:lnTo>
                    <a:pt x="1470555" y="2943550"/>
                  </a:lnTo>
                  <a:lnTo>
                    <a:pt x="1638319" y="2943550"/>
                  </a:lnTo>
                  <a:lnTo>
                    <a:pt x="823113" y="3695460"/>
                  </a:lnTo>
                  <a:lnTo>
                    <a:pt x="0" y="2943550"/>
                  </a:lnTo>
                  <a:close/>
                </a:path>
              </a:pathLst>
            </a:custGeom>
            <a:ln w="47838">
              <a:solidFill>
                <a:srgbClr val="3333C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10">
            <a:extLst>
              <a:ext uri="{FF2B5EF4-FFF2-40B4-BE49-F238E27FC236}">
                <a16:creationId xmlns:a16="http://schemas.microsoft.com/office/drawing/2014/main" id="{839836F7-915C-408A-A5A8-6B10728EF6A2}"/>
              </a:ext>
            </a:extLst>
          </p:cNvPr>
          <p:cNvSpPr txBox="1"/>
          <p:nvPr/>
        </p:nvSpPr>
        <p:spPr>
          <a:xfrm>
            <a:off x="5066715" y="2360386"/>
            <a:ext cx="775335" cy="5930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 marR="5080" algn="ctr">
              <a:lnSpc>
                <a:spcPct val="97600"/>
              </a:lnSpc>
              <a:spcBef>
                <a:spcPts val="120"/>
              </a:spcBef>
            </a:pPr>
            <a:r>
              <a:rPr sz="950" b="1" dirty="0">
                <a:solidFill>
                  <a:srgbClr val="3333CC"/>
                </a:solidFill>
                <a:latin typeface="Tahoma"/>
                <a:cs typeface="Tahoma"/>
              </a:rPr>
              <a:t>P</a:t>
            </a:r>
            <a:r>
              <a:rPr sz="950" b="1" spc="20" dirty="0">
                <a:solidFill>
                  <a:srgbClr val="3333CC"/>
                </a:solidFill>
                <a:latin typeface="Tahoma"/>
                <a:cs typeface="Tahoma"/>
              </a:rPr>
              <a:t>r</a:t>
            </a:r>
            <a:r>
              <a:rPr sz="950" b="1" spc="-25" dirty="0">
                <a:solidFill>
                  <a:srgbClr val="3333CC"/>
                </a:solidFill>
                <a:latin typeface="Tahoma"/>
                <a:cs typeface="Tahoma"/>
              </a:rPr>
              <a:t>o</a:t>
            </a:r>
            <a:r>
              <a:rPr sz="950" b="1" spc="-100" dirty="0">
                <a:solidFill>
                  <a:srgbClr val="3333CC"/>
                </a:solidFill>
                <a:latin typeface="Tahoma"/>
                <a:cs typeface="Tahoma"/>
              </a:rPr>
              <a:t>g</a:t>
            </a:r>
            <a:r>
              <a:rPr sz="950" b="1" spc="20" dirty="0">
                <a:solidFill>
                  <a:srgbClr val="3333CC"/>
                </a:solidFill>
                <a:latin typeface="Tahoma"/>
                <a:cs typeface="Tahoma"/>
              </a:rPr>
              <a:t>r</a:t>
            </a:r>
            <a:r>
              <a:rPr sz="950" b="1" spc="-5" dirty="0">
                <a:solidFill>
                  <a:srgbClr val="3333CC"/>
                </a:solidFill>
                <a:latin typeface="Tahoma"/>
                <a:cs typeface="Tahoma"/>
              </a:rPr>
              <a:t>a</a:t>
            </a:r>
            <a:r>
              <a:rPr sz="950" b="1" spc="-90" dirty="0">
                <a:solidFill>
                  <a:srgbClr val="3333CC"/>
                </a:solidFill>
                <a:latin typeface="Tahoma"/>
                <a:cs typeface="Tahoma"/>
              </a:rPr>
              <a:t>m</a:t>
            </a:r>
            <a:r>
              <a:rPr sz="950" b="1" spc="-5" dirty="0">
                <a:solidFill>
                  <a:srgbClr val="3333CC"/>
                </a:solidFill>
                <a:latin typeface="Tahoma"/>
                <a:cs typeface="Tahoma"/>
              </a:rPr>
              <a:t>a</a:t>
            </a:r>
            <a:r>
              <a:rPr sz="950" b="1" spc="-30" dirty="0">
                <a:solidFill>
                  <a:srgbClr val="3333CC"/>
                </a:solidFill>
                <a:latin typeface="Tahoma"/>
                <a:cs typeface="Tahoma"/>
              </a:rPr>
              <a:t> </a:t>
            </a:r>
            <a:r>
              <a:rPr sz="950" b="1" spc="-35" dirty="0">
                <a:solidFill>
                  <a:srgbClr val="3333CC"/>
                </a:solidFill>
                <a:latin typeface="Tahoma"/>
                <a:cs typeface="Tahoma"/>
              </a:rPr>
              <a:t>d</a:t>
            </a:r>
            <a:r>
              <a:rPr sz="950" b="1" spc="-5" dirty="0">
                <a:solidFill>
                  <a:srgbClr val="3333CC"/>
                </a:solidFill>
                <a:latin typeface="Tahoma"/>
                <a:cs typeface="Tahoma"/>
              </a:rPr>
              <a:t>e  </a:t>
            </a:r>
            <a:r>
              <a:rPr sz="950" b="1" spc="-15" dirty="0">
                <a:solidFill>
                  <a:srgbClr val="3333CC"/>
                </a:solidFill>
                <a:latin typeface="Tahoma"/>
                <a:cs typeface="Tahoma"/>
              </a:rPr>
              <a:t>Atención </a:t>
            </a:r>
            <a:r>
              <a:rPr sz="950" b="1" spc="-10" dirty="0">
                <a:solidFill>
                  <a:srgbClr val="3333CC"/>
                </a:solidFill>
                <a:latin typeface="Tahoma"/>
                <a:cs typeface="Tahoma"/>
              </a:rPr>
              <a:t> </a:t>
            </a:r>
            <a:r>
              <a:rPr sz="950" b="1" spc="-15" dirty="0">
                <a:solidFill>
                  <a:srgbClr val="3333CC"/>
                </a:solidFill>
                <a:latin typeface="Tahoma"/>
                <a:cs typeface="Tahoma"/>
              </a:rPr>
              <a:t>Integral </a:t>
            </a:r>
            <a:r>
              <a:rPr sz="950" b="1" spc="-5" dirty="0">
                <a:solidFill>
                  <a:srgbClr val="3333CC"/>
                </a:solidFill>
                <a:latin typeface="Tahoma"/>
                <a:cs typeface="Tahoma"/>
              </a:rPr>
              <a:t>a </a:t>
            </a:r>
            <a:r>
              <a:rPr sz="950" b="1" spc="10" dirty="0">
                <a:solidFill>
                  <a:srgbClr val="3333CC"/>
                </a:solidFill>
                <a:latin typeface="Tahoma"/>
                <a:cs typeface="Tahoma"/>
              </a:rPr>
              <a:t>la </a:t>
            </a:r>
            <a:r>
              <a:rPr sz="950" b="1" spc="-265" dirty="0">
                <a:solidFill>
                  <a:srgbClr val="3333CC"/>
                </a:solidFill>
                <a:latin typeface="Tahoma"/>
                <a:cs typeface="Tahoma"/>
              </a:rPr>
              <a:t> </a:t>
            </a:r>
            <a:r>
              <a:rPr sz="950" b="1" spc="-5" dirty="0">
                <a:solidFill>
                  <a:srgbClr val="3333CC"/>
                </a:solidFill>
                <a:latin typeface="Tahoma"/>
                <a:cs typeface="Tahoma"/>
              </a:rPr>
              <a:t>Familia</a:t>
            </a:r>
            <a:endParaRPr sz="950">
              <a:latin typeface="Tahoma"/>
              <a:cs typeface="Tahoma"/>
            </a:endParaRPr>
          </a:p>
        </p:txBody>
      </p:sp>
      <p:sp>
        <p:nvSpPr>
          <p:cNvPr id="10" name="object 11">
            <a:extLst>
              <a:ext uri="{FF2B5EF4-FFF2-40B4-BE49-F238E27FC236}">
                <a16:creationId xmlns:a16="http://schemas.microsoft.com/office/drawing/2014/main" id="{3387C81E-F017-4C66-B68C-591154326D36}"/>
              </a:ext>
            </a:extLst>
          </p:cNvPr>
          <p:cNvSpPr txBox="1"/>
          <p:nvPr/>
        </p:nvSpPr>
        <p:spPr>
          <a:xfrm>
            <a:off x="5130615" y="5433395"/>
            <a:ext cx="638175" cy="321310"/>
          </a:xfrm>
          <a:prstGeom prst="rect">
            <a:avLst/>
          </a:prstGeom>
        </p:spPr>
        <p:txBody>
          <a:bodyPr vert="horz" wrap="square" lIns="0" tIns="24130" rIns="0" bIns="0" rtlCol="0">
            <a:spAutoFit/>
          </a:bodyPr>
          <a:lstStyle/>
          <a:p>
            <a:pPr marL="12700" marR="5080" indent="31750">
              <a:lnSpc>
                <a:spcPts val="1130"/>
              </a:lnSpc>
              <a:spcBef>
                <a:spcPts val="190"/>
              </a:spcBef>
            </a:pPr>
            <a:r>
              <a:rPr sz="1000" b="1" i="1" spc="-114" dirty="0">
                <a:solidFill>
                  <a:srgbClr val="3333CC"/>
                </a:solidFill>
                <a:latin typeface="Verdana"/>
                <a:cs typeface="Verdana"/>
              </a:rPr>
              <a:t>Cuidados </a:t>
            </a:r>
            <a:r>
              <a:rPr sz="1000" b="1" i="1" spc="-110" dirty="0">
                <a:solidFill>
                  <a:srgbClr val="3333CC"/>
                </a:solidFill>
                <a:latin typeface="Verdana"/>
                <a:cs typeface="Verdana"/>
              </a:rPr>
              <a:t> </a:t>
            </a:r>
            <a:r>
              <a:rPr sz="1000" b="1" i="1" spc="-125" dirty="0">
                <a:solidFill>
                  <a:srgbClr val="3333CC"/>
                </a:solidFill>
                <a:latin typeface="Verdana"/>
                <a:cs typeface="Verdana"/>
              </a:rPr>
              <a:t>E</a:t>
            </a:r>
            <a:r>
              <a:rPr sz="1000" b="1" i="1" spc="-95" dirty="0">
                <a:solidFill>
                  <a:srgbClr val="3333CC"/>
                </a:solidFill>
                <a:latin typeface="Verdana"/>
                <a:cs typeface="Verdana"/>
              </a:rPr>
              <a:t>s</a:t>
            </a:r>
            <a:r>
              <a:rPr sz="1000" b="1" i="1" spc="-105" dirty="0">
                <a:solidFill>
                  <a:srgbClr val="3333CC"/>
                </a:solidFill>
                <a:latin typeface="Verdana"/>
                <a:cs typeface="Verdana"/>
              </a:rPr>
              <a:t>e</a:t>
            </a:r>
            <a:r>
              <a:rPr sz="1000" b="1" i="1" spc="-150" dirty="0">
                <a:solidFill>
                  <a:srgbClr val="3333CC"/>
                </a:solidFill>
                <a:latin typeface="Verdana"/>
                <a:cs typeface="Verdana"/>
              </a:rPr>
              <a:t>n</a:t>
            </a:r>
            <a:r>
              <a:rPr sz="1000" b="1" i="1" spc="-90" dirty="0">
                <a:solidFill>
                  <a:srgbClr val="3333CC"/>
                </a:solidFill>
                <a:latin typeface="Verdana"/>
                <a:cs typeface="Verdana"/>
              </a:rPr>
              <a:t>c</a:t>
            </a:r>
            <a:r>
              <a:rPr sz="1000" b="1" i="1" spc="-95" dirty="0">
                <a:solidFill>
                  <a:srgbClr val="3333CC"/>
                </a:solidFill>
                <a:latin typeface="Verdana"/>
                <a:cs typeface="Verdana"/>
              </a:rPr>
              <a:t>i</a:t>
            </a:r>
            <a:r>
              <a:rPr sz="1000" b="1" i="1" spc="-105" dirty="0">
                <a:solidFill>
                  <a:srgbClr val="3333CC"/>
                </a:solidFill>
                <a:latin typeface="Verdana"/>
                <a:cs typeface="Verdana"/>
              </a:rPr>
              <a:t>a</a:t>
            </a:r>
            <a:r>
              <a:rPr sz="1000" b="1" i="1" spc="-30" dirty="0">
                <a:solidFill>
                  <a:srgbClr val="3333CC"/>
                </a:solidFill>
                <a:latin typeface="Verdana"/>
                <a:cs typeface="Verdana"/>
              </a:rPr>
              <a:t>l</a:t>
            </a:r>
            <a:r>
              <a:rPr sz="1000" b="1" i="1" spc="-165" dirty="0">
                <a:solidFill>
                  <a:srgbClr val="3333CC"/>
                </a:solidFill>
                <a:latin typeface="Verdana"/>
                <a:cs typeface="Verdana"/>
              </a:rPr>
              <a:t>e</a:t>
            </a:r>
            <a:r>
              <a:rPr sz="1000" b="1" i="1" spc="-110" dirty="0">
                <a:solidFill>
                  <a:srgbClr val="3333CC"/>
                </a:solidFill>
                <a:latin typeface="Verdana"/>
                <a:cs typeface="Verdana"/>
              </a:rPr>
              <a:t>s</a:t>
            </a:r>
            <a:endParaRPr sz="1000">
              <a:latin typeface="Verdana"/>
              <a:cs typeface="Verdana"/>
            </a:endParaRPr>
          </a:p>
        </p:txBody>
      </p:sp>
      <p:grpSp>
        <p:nvGrpSpPr>
          <p:cNvPr id="11" name="object 12">
            <a:extLst>
              <a:ext uri="{FF2B5EF4-FFF2-40B4-BE49-F238E27FC236}">
                <a16:creationId xmlns:a16="http://schemas.microsoft.com/office/drawing/2014/main" id="{4E7E8FF6-AF3F-461E-8A8D-E029114E32A6}"/>
              </a:ext>
            </a:extLst>
          </p:cNvPr>
          <p:cNvGrpSpPr/>
          <p:nvPr/>
        </p:nvGrpSpPr>
        <p:grpSpPr>
          <a:xfrm>
            <a:off x="1618629" y="2228787"/>
            <a:ext cx="6442075" cy="3823970"/>
            <a:chOff x="1618629" y="2228787"/>
            <a:chExt cx="6442075" cy="3823970"/>
          </a:xfrm>
        </p:grpSpPr>
        <p:sp>
          <p:nvSpPr>
            <p:cNvPr id="12" name="object 13">
              <a:extLst>
                <a:ext uri="{FF2B5EF4-FFF2-40B4-BE49-F238E27FC236}">
                  <a16:creationId xmlns:a16="http://schemas.microsoft.com/office/drawing/2014/main" id="{9D43F090-95A6-4E51-B904-7BB1E9FDE346}"/>
                </a:ext>
              </a:extLst>
            </p:cNvPr>
            <p:cNvSpPr/>
            <p:nvPr/>
          </p:nvSpPr>
          <p:spPr>
            <a:xfrm>
              <a:off x="1642759" y="3484641"/>
              <a:ext cx="6393815" cy="1783714"/>
            </a:xfrm>
            <a:custGeom>
              <a:avLst/>
              <a:gdLst/>
              <a:ahLst/>
              <a:cxnLst/>
              <a:rect l="l" t="t" r="r" b="b"/>
              <a:pathLst>
                <a:path w="6393815" h="1783714">
                  <a:moveTo>
                    <a:pt x="5842417" y="1783614"/>
                  </a:moveTo>
                  <a:lnTo>
                    <a:pt x="5842417" y="1663669"/>
                  </a:lnTo>
                  <a:lnTo>
                    <a:pt x="0" y="1663669"/>
                  </a:lnTo>
                  <a:lnTo>
                    <a:pt x="0" y="119913"/>
                  </a:lnTo>
                  <a:lnTo>
                    <a:pt x="5842417" y="119913"/>
                  </a:lnTo>
                  <a:lnTo>
                    <a:pt x="5842417" y="0"/>
                  </a:lnTo>
                  <a:lnTo>
                    <a:pt x="6393795" y="887851"/>
                  </a:lnTo>
                  <a:lnTo>
                    <a:pt x="5842417" y="1783614"/>
                  </a:lnTo>
                  <a:close/>
                </a:path>
              </a:pathLst>
            </a:custGeom>
            <a:ln w="47769">
              <a:solidFill>
                <a:srgbClr val="FF33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4">
              <a:extLst>
                <a:ext uri="{FF2B5EF4-FFF2-40B4-BE49-F238E27FC236}">
                  <a16:creationId xmlns:a16="http://schemas.microsoft.com/office/drawing/2014/main" id="{DAEAD52E-2F06-4D6E-BF82-E72E0B039C3B}"/>
                </a:ext>
              </a:extLst>
            </p:cNvPr>
            <p:cNvSpPr/>
            <p:nvPr/>
          </p:nvSpPr>
          <p:spPr>
            <a:xfrm>
              <a:off x="3017304" y="2252917"/>
              <a:ext cx="2221865" cy="3775710"/>
            </a:xfrm>
            <a:custGeom>
              <a:avLst/>
              <a:gdLst/>
              <a:ahLst/>
              <a:cxnLst/>
              <a:rect l="l" t="t" r="r" b="b"/>
              <a:pathLst>
                <a:path w="2221865" h="3775710">
                  <a:moveTo>
                    <a:pt x="0" y="3007351"/>
                  </a:moveTo>
                  <a:lnTo>
                    <a:pt x="231878" y="3007351"/>
                  </a:lnTo>
                  <a:lnTo>
                    <a:pt x="231878" y="0"/>
                  </a:lnTo>
                  <a:lnTo>
                    <a:pt x="1998211" y="0"/>
                  </a:lnTo>
                  <a:lnTo>
                    <a:pt x="1998211" y="3007351"/>
                  </a:lnTo>
                  <a:lnTo>
                    <a:pt x="2221861" y="3007351"/>
                  </a:lnTo>
                  <a:lnTo>
                    <a:pt x="1110877" y="3775225"/>
                  </a:lnTo>
                  <a:lnTo>
                    <a:pt x="0" y="3007351"/>
                  </a:lnTo>
                  <a:close/>
                </a:path>
                <a:path w="2221865" h="3775710">
                  <a:moveTo>
                    <a:pt x="0" y="3007351"/>
                  </a:moveTo>
                  <a:lnTo>
                    <a:pt x="231878" y="3007351"/>
                  </a:lnTo>
                  <a:lnTo>
                    <a:pt x="231878" y="0"/>
                  </a:lnTo>
                  <a:lnTo>
                    <a:pt x="1998211" y="0"/>
                  </a:lnTo>
                  <a:lnTo>
                    <a:pt x="1998211" y="3007351"/>
                  </a:lnTo>
                  <a:lnTo>
                    <a:pt x="2221861" y="3007351"/>
                  </a:lnTo>
                  <a:lnTo>
                    <a:pt x="1110877" y="3775225"/>
                  </a:lnTo>
                  <a:lnTo>
                    <a:pt x="0" y="3007351"/>
                  </a:lnTo>
                  <a:close/>
                </a:path>
              </a:pathLst>
            </a:custGeom>
            <a:ln w="47838">
              <a:solidFill>
                <a:srgbClr val="A400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5">
            <a:extLst>
              <a:ext uri="{FF2B5EF4-FFF2-40B4-BE49-F238E27FC236}">
                <a16:creationId xmlns:a16="http://schemas.microsoft.com/office/drawing/2014/main" id="{ECC00B9D-6986-4402-A09A-BD136FD899B9}"/>
              </a:ext>
            </a:extLst>
          </p:cNvPr>
          <p:cNvSpPr txBox="1"/>
          <p:nvPr/>
        </p:nvSpPr>
        <p:spPr>
          <a:xfrm>
            <a:off x="3332225" y="2272421"/>
            <a:ext cx="839469" cy="73723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065" marR="5080" algn="ctr">
              <a:lnSpc>
                <a:spcPct val="98100"/>
              </a:lnSpc>
              <a:spcBef>
                <a:spcPts val="110"/>
              </a:spcBef>
            </a:pPr>
            <a:r>
              <a:rPr sz="950" b="1" dirty="0">
                <a:solidFill>
                  <a:srgbClr val="A40020"/>
                </a:solidFill>
                <a:latin typeface="Tahoma"/>
                <a:cs typeface="Tahoma"/>
              </a:rPr>
              <a:t>P</a:t>
            </a:r>
            <a:r>
              <a:rPr sz="950" b="1" spc="20" dirty="0">
                <a:solidFill>
                  <a:srgbClr val="A40020"/>
                </a:solidFill>
                <a:latin typeface="Tahoma"/>
                <a:cs typeface="Tahoma"/>
              </a:rPr>
              <a:t>r</a:t>
            </a:r>
            <a:r>
              <a:rPr sz="950" b="1" spc="-25" dirty="0">
                <a:solidFill>
                  <a:srgbClr val="A40020"/>
                </a:solidFill>
                <a:latin typeface="Tahoma"/>
                <a:cs typeface="Tahoma"/>
              </a:rPr>
              <a:t>o</a:t>
            </a:r>
            <a:r>
              <a:rPr sz="950" b="1" spc="-100" dirty="0">
                <a:solidFill>
                  <a:srgbClr val="A40020"/>
                </a:solidFill>
                <a:latin typeface="Tahoma"/>
                <a:cs typeface="Tahoma"/>
              </a:rPr>
              <a:t>g</a:t>
            </a:r>
            <a:r>
              <a:rPr sz="950" b="1" spc="20" dirty="0">
                <a:solidFill>
                  <a:srgbClr val="A40020"/>
                </a:solidFill>
                <a:latin typeface="Tahoma"/>
                <a:cs typeface="Tahoma"/>
              </a:rPr>
              <a:t>r</a:t>
            </a:r>
            <a:r>
              <a:rPr sz="950" b="1" spc="-5" dirty="0">
                <a:solidFill>
                  <a:srgbClr val="A40020"/>
                </a:solidFill>
                <a:latin typeface="Tahoma"/>
                <a:cs typeface="Tahoma"/>
              </a:rPr>
              <a:t>a</a:t>
            </a:r>
            <a:r>
              <a:rPr sz="950" b="1" spc="-90" dirty="0">
                <a:solidFill>
                  <a:srgbClr val="A40020"/>
                </a:solidFill>
                <a:latin typeface="Tahoma"/>
                <a:cs typeface="Tahoma"/>
              </a:rPr>
              <a:t>m</a:t>
            </a:r>
            <a:r>
              <a:rPr sz="950" b="1" spc="-5" dirty="0">
                <a:solidFill>
                  <a:srgbClr val="A40020"/>
                </a:solidFill>
                <a:latin typeface="Tahoma"/>
                <a:cs typeface="Tahoma"/>
              </a:rPr>
              <a:t>as</a:t>
            </a:r>
            <a:r>
              <a:rPr sz="950" b="1" spc="-15" dirty="0">
                <a:solidFill>
                  <a:srgbClr val="A40020"/>
                </a:solidFill>
                <a:latin typeface="Tahoma"/>
                <a:cs typeface="Tahoma"/>
              </a:rPr>
              <a:t> </a:t>
            </a:r>
            <a:r>
              <a:rPr sz="950" b="1" spc="-35" dirty="0">
                <a:solidFill>
                  <a:srgbClr val="A40020"/>
                </a:solidFill>
                <a:latin typeface="Tahoma"/>
                <a:cs typeface="Tahoma"/>
              </a:rPr>
              <a:t>d</a:t>
            </a:r>
            <a:r>
              <a:rPr sz="950" b="1" spc="-5" dirty="0">
                <a:solidFill>
                  <a:srgbClr val="A40020"/>
                </a:solidFill>
                <a:latin typeface="Tahoma"/>
                <a:cs typeface="Tahoma"/>
              </a:rPr>
              <a:t>e  </a:t>
            </a:r>
            <a:r>
              <a:rPr sz="950" b="1" spc="-15" dirty="0">
                <a:solidFill>
                  <a:srgbClr val="A40020"/>
                </a:solidFill>
                <a:latin typeface="Tahoma"/>
                <a:cs typeface="Tahoma"/>
              </a:rPr>
              <a:t>Atención </a:t>
            </a:r>
            <a:r>
              <a:rPr sz="950" b="1" spc="-10" dirty="0">
                <a:solidFill>
                  <a:srgbClr val="A40020"/>
                </a:solidFill>
                <a:latin typeface="Tahoma"/>
                <a:cs typeface="Tahoma"/>
              </a:rPr>
              <a:t> </a:t>
            </a:r>
            <a:r>
              <a:rPr sz="950" b="1" spc="-15" dirty="0">
                <a:solidFill>
                  <a:srgbClr val="A40020"/>
                </a:solidFill>
                <a:latin typeface="Tahoma"/>
                <a:cs typeface="Tahoma"/>
              </a:rPr>
              <a:t>Integral </a:t>
            </a:r>
            <a:r>
              <a:rPr sz="950" b="1" spc="-20" dirty="0">
                <a:solidFill>
                  <a:srgbClr val="A40020"/>
                </a:solidFill>
                <a:latin typeface="Tahoma"/>
                <a:cs typeface="Tahoma"/>
              </a:rPr>
              <a:t>por </a:t>
            </a:r>
            <a:r>
              <a:rPr sz="950" b="1" spc="-15" dirty="0">
                <a:solidFill>
                  <a:srgbClr val="A40020"/>
                </a:solidFill>
                <a:latin typeface="Tahoma"/>
                <a:cs typeface="Tahoma"/>
              </a:rPr>
              <a:t> Etapas </a:t>
            </a:r>
            <a:r>
              <a:rPr sz="950" b="1" spc="-20" dirty="0">
                <a:solidFill>
                  <a:srgbClr val="A40020"/>
                </a:solidFill>
                <a:latin typeface="Tahoma"/>
                <a:cs typeface="Tahoma"/>
              </a:rPr>
              <a:t>de </a:t>
            </a:r>
            <a:r>
              <a:rPr sz="950" b="1" spc="10" dirty="0">
                <a:solidFill>
                  <a:srgbClr val="A40020"/>
                </a:solidFill>
                <a:latin typeface="Tahoma"/>
                <a:cs typeface="Tahoma"/>
              </a:rPr>
              <a:t>la </a:t>
            </a:r>
            <a:r>
              <a:rPr sz="950" b="1" spc="15" dirty="0">
                <a:solidFill>
                  <a:srgbClr val="A40020"/>
                </a:solidFill>
                <a:latin typeface="Tahoma"/>
                <a:cs typeface="Tahoma"/>
              </a:rPr>
              <a:t> </a:t>
            </a:r>
            <a:r>
              <a:rPr sz="950" b="1" spc="-10" dirty="0">
                <a:solidFill>
                  <a:srgbClr val="A40020"/>
                </a:solidFill>
                <a:latin typeface="Tahoma"/>
                <a:cs typeface="Tahoma"/>
              </a:rPr>
              <a:t>Vida</a:t>
            </a:r>
            <a:endParaRPr sz="950">
              <a:latin typeface="Tahoma"/>
              <a:cs typeface="Tahoma"/>
            </a:endParaRPr>
          </a:p>
        </p:txBody>
      </p:sp>
      <p:sp>
        <p:nvSpPr>
          <p:cNvPr id="15" name="object 16">
            <a:extLst>
              <a:ext uri="{FF2B5EF4-FFF2-40B4-BE49-F238E27FC236}">
                <a16:creationId xmlns:a16="http://schemas.microsoft.com/office/drawing/2014/main" id="{FD6ED727-6341-4521-8B8E-10F9E154A024}"/>
              </a:ext>
            </a:extLst>
          </p:cNvPr>
          <p:cNvSpPr txBox="1"/>
          <p:nvPr/>
        </p:nvSpPr>
        <p:spPr>
          <a:xfrm>
            <a:off x="3771832" y="5425408"/>
            <a:ext cx="638175" cy="321310"/>
          </a:xfrm>
          <a:prstGeom prst="rect">
            <a:avLst/>
          </a:prstGeom>
        </p:spPr>
        <p:txBody>
          <a:bodyPr vert="horz" wrap="square" lIns="0" tIns="24130" rIns="0" bIns="0" rtlCol="0">
            <a:spAutoFit/>
          </a:bodyPr>
          <a:lstStyle/>
          <a:p>
            <a:pPr marL="12700" marR="5080" indent="31750">
              <a:lnSpc>
                <a:spcPts val="1130"/>
              </a:lnSpc>
              <a:spcBef>
                <a:spcPts val="190"/>
              </a:spcBef>
            </a:pPr>
            <a:r>
              <a:rPr sz="1000" b="1" i="1" spc="-114" dirty="0">
                <a:solidFill>
                  <a:srgbClr val="A40020"/>
                </a:solidFill>
                <a:latin typeface="Verdana"/>
                <a:cs typeface="Verdana"/>
              </a:rPr>
              <a:t>Cuidados </a:t>
            </a:r>
            <a:r>
              <a:rPr sz="1000" b="1" i="1" spc="-110" dirty="0">
                <a:solidFill>
                  <a:srgbClr val="A40020"/>
                </a:solidFill>
                <a:latin typeface="Verdana"/>
                <a:cs typeface="Verdana"/>
              </a:rPr>
              <a:t> </a:t>
            </a:r>
            <a:r>
              <a:rPr sz="1000" b="1" i="1" spc="-125" dirty="0">
                <a:solidFill>
                  <a:srgbClr val="A40020"/>
                </a:solidFill>
                <a:latin typeface="Verdana"/>
                <a:cs typeface="Verdana"/>
              </a:rPr>
              <a:t>E</a:t>
            </a:r>
            <a:r>
              <a:rPr sz="1000" b="1" i="1" spc="-95" dirty="0">
                <a:solidFill>
                  <a:srgbClr val="A40020"/>
                </a:solidFill>
                <a:latin typeface="Verdana"/>
                <a:cs typeface="Verdana"/>
              </a:rPr>
              <a:t>s</a:t>
            </a:r>
            <a:r>
              <a:rPr sz="1000" b="1" i="1" spc="-105" dirty="0">
                <a:solidFill>
                  <a:srgbClr val="A40020"/>
                </a:solidFill>
                <a:latin typeface="Verdana"/>
                <a:cs typeface="Verdana"/>
              </a:rPr>
              <a:t>e</a:t>
            </a:r>
            <a:r>
              <a:rPr sz="1000" b="1" i="1" spc="-150" dirty="0">
                <a:solidFill>
                  <a:srgbClr val="A40020"/>
                </a:solidFill>
                <a:latin typeface="Verdana"/>
                <a:cs typeface="Verdana"/>
              </a:rPr>
              <a:t>n</a:t>
            </a:r>
            <a:r>
              <a:rPr sz="1000" b="1" i="1" spc="-90" dirty="0">
                <a:solidFill>
                  <a:srgbClr val="A40020"/>
                </a:solidFill>
                <a:latin typeface="Verdana"/>
                <a:cs typeface="Verdana"/>
              </a:rPr>
              <a:t>c</a:t>
            </a:r>
            <a:r>
              <a:rPr sz="1000" b="1" i="1" spc="-95" dirty="0">
                <a:solidFill>
                  <a:srgbClr val="A40020"/>
                </a:solidFill>
                <a:latin typeface="Verdana"/>
                <a:cs typeface="Verdana"/>
              </a:rPr>
              <a:t>i</a:t>
            </a:r>
            <a:r>
              <a:rPr sz="1000" b="1" i="1" spc="-105" dirty="0">
                <a:solidFill>
                  <a:srgbClr val="A40020"/>
                </a:solidFill>
                <a:latin typeface="Verdana"/>
                <a:cs typeface="Verdana"/>
              </a:rPr>
              <a:t>a</a:t>
            </a:r>
            <a:r>
              <a:rPr sz="1000" b="1" i="1" spc="-30" dirty="0">
                <a:solidFill>
                  <a:srgbClr val="A40020"/>
                </a:solidFill>
                <a:latin typeface="Verdana"/>
                <a:cs typeface="Verdana"/>
              </a:rPr>
              <a:t>l</a:t>
            </a:r>
            <a:r>
              <a:rPr sz="1000" b="1" i="1" spc="-165" dirty="0">
                <a:solidFill>
                  <a:srgbClr val="A40020"/>
                </a:solidFill>
                <a:latin typeface="Verdana"/>
                <a:cs typeface="Verdana"/>
              </a:rPr>
              <a:t>e</a:t>
            </a:r>
            <a:r>
              <a:rPr sz="1000" b="1" i="1" spc="-110" dirty="0">
                <a:solidFill>
                  <a:srgbClr val="A40020"/>
                </a:solidFill>
                <a:latin typeface="Verdana"/>
                <a:cs typeface="Verdana"/>
              </a:rPr>
              <a:t>s</a:t>
            </a:r>
            <a:endParaRPr sz="1000">
              <a:latin typeface="Verdana"/>
              <a:cs typeface="Verdana"/>
            </a:endParaRPr>
          </a:p>
        </p:txBody>
      </p:sp>
      <p:sp>
        <p:nvSpPr>
          <p:cNvPr id="16" name="object 17">
            <a:extLst>
              <a:ext uri="{FF2B5EF4-FFF2-40B4-BE49-F238E27FC236}">
                <a16:creationId xmlns:a16="http://schemas.microsoft.com/office/drawing/2014/main" id="{78514B51-AD8D-45D4-8519-3B14D0B0F242}"/>
              </a:ext>
            </a:extLst>
          </p:cNvPr>
          <p:cNvSpPr/>
          <p:nvPr/>
        </p:nvSpPr>
        <p:spPr>
          <a:xfrm>
            <a:off x="5806679" y="2460902"/>
            <a:ext cx="1654810" cy="3567429"/>
          </a:xfrm>
          <a:custGeom>
            <a:avLst/>
            <a:gdLst/>
            <a:ahLst/>
            <a:cxnLst/>
            <a:rect l="l" t="t" r="r" b="b"/>
            <a:pathLst>
              <a:path w="1654809" h="3567429">
                <a:moveTo>
                  <a:pt x="0" y="2839536"/>
                </a:moveTo>
                <a:lnTo>
                  <a:pt x="167764" y="2839536"/>
                </a:lnTo>
                <a:lnTo>
                  <a:pt x="167764" y="0"/>
                </a:lnTo>
                <a:lnTo>
                  <a:pt x="1486583" y="0"/>
                </a:lnTo>
                <a:lnTo>
                  <a:pt x="1486583" y="2839536"/>
                </a:lnTo>
                <a:lnTo>
                  <a:pt x="1654561" y="2839536"/>
                </a:lnTo>
                <a:lnTo>
                  <a:pt x="831127" y="3567240"/>
                </a:lnTo>
                <a:lnTo>
                  <a:pt x="0" y="2839536"/>
                </a:lnTo>
                <a:close/>
              </a:path>
            </a:pathLst>
          </a:custGeom>
          <a:ln w="47891">
            <a:solidFill>
              <a:srgbClr val="0099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8">
            <a:extLst>
              <a:ext uri="{FF2B5EF4-FFF2-40B4-BE49-F238E27FC236}">
                <a16:creationId xmlns:a16="http://schemas.microsoft.com/office/drawing/2014/main" id="{E926DF07-094E-4709-A5D7-A02DB1BCE31D}"/>
              </a:ext>
            </a:extLst>
          </p:cNvPr>
          <p:cNvSpPr txBox="1"/>
          <p:nvPr/>
        </p:nvSpPr>
        <p:spPr>
          <a:xfrm>
            <a:off x="6217557" y="2488393"/>
            <a:ext cx="975360" cy="8731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 marR="5080" indent="5715" algn="ctr">
              <a:lnSpc>
                <a:spcPct val="97200"/>
              </a:lnSpc>
              <a:spcBef>
                <a:spcPts val="125"/>
              </a:spcBef>
            </a:pPr>
            <a:r>
              <a:rPr sz="950" b="1" spc="-15" dirty="0">
                <a:solidFill>
                  <a:srgbClr val="009900"/>
                </a:solidFill>
                <a:latin typeface="Tahoma"/>
                <a:cs typeface="Tahoma"/>
              </a:rPr>
              <a:t>Lineamientos </a:t>
            </a:r>
            <a:r>
              <a:rPr sz="950" b="1" spc="-10" dirty="0">
                <a:solidFill>
                  <a:srgbClr val="009900"/>
                </a:solidFill>
                <a:latin typeface="Tahoma"/>
                <a:cs typeface="Tahoma"/>
              </a:rPr>
              <a:t> </a:t>
            </a:r>
            <a:r>
              <a:rPr sz="950" b="1" spc="-20" dirty="0">
                <a:solidFill>
                  <a:srgbClr val="009900"/>
                </a:solidFill>
                <a:latin typeface="Tahoma"/>
                <a:cs typeface="Tahoma"/>
              </a:rPr>
              <a:t>Técnicos</a:t>
            </a:r>
            <a:r>
              <a:rPr sz="950" b="1" spc="-50" dirty="0">
                <a:solidFill>
                  <a:srgbClr val="009900"/>
                </a:solidFill>
                <a:latin typeface="Tahoma"/>
                <a:cs typeface="Tahoma"/>
              </a:rPr>
              <a:t> </a:t>
            </a:r>
            <a:r>
              <a:rPr sz="950" b="1" spc="-5" dirty="0">
                <a:solidFill>
                  <a:srgbClr val="009900"/>
                </a:solidFill>
                <a:latin typeface="Tahoma"/>
                <a:cs typeface="Tahoma"/>
              </a:rPr>
              <a:t>para</a:t>
            </a:r>
            <a:r>
              <a:rPr sz="950" b="1" spc="-60" dirty="0">
                <a:solidFill>
                  <a:srgbClr val="009900"/>
                </a:solidFill>
                <a:latin typeface="Tahoma"/>
                <a:cs typeface="Tahoma"/>
              </a:rPr>
              <a:t> </a:t>
            </a:r>
            <a:r>
              <a:rPr sz="950" b="1" spc="-20" dirty="0">
                <a:solidFill>
                  <a:srgbClr val="009900"/>
                </a:solidFill>
                <a:latin typeface="Tahoma"/>
                <a:cs typeface="Tahoma"/>
              </a:rPr>
              <a:t>la </a:t>
            </a:r>
            <a:r>
              <a:rPr sz="950" b="1" spc="-265" dirty="0">
                <a:solidFill>
                  <a:srgbClr val="009900"/>
                </a:solidFill>
                <a:latin typeface="Tahoma"/>
                <a:cs typeface="Tahoma"/>
              </a:rPr>
              <a:t> </a:t>
            </a:r>
            <a:r>
              <a:rPr sz="950" b="1" spc="-35" dirty="0">
                <a:solidFill>
                  <a:srgbClr val="009900"/>
                </a:solidFill>
                <a:latin typeface="Tahoma"/>
                <a:cs typeface="Tahoma"/>
              </a:rPr>
              <a:t>g</a:t>
            </a:r>
            <a:r>
              <a:rPr sz="950" b="1" spc="-5" dirty="0">
                <a:solidFill>
                  <a:srgbClr val="009900"/>
                </a:solidFill>
                <a:latin typeface="Tahoma"/>
                <a:cs typeface="Tahoma"/>
              </a:rPr>
              <a:t>e</a:t>
            </a:r>
            <a:r>
              <a:rPr sz="950" b="1" spc="-45" dirty="0">
                <a:solidFill>
                  <a:srgbClr val="009900"/>
                </a:solidFill>
                <a:latin typeface="Tahoma"/>
                <a:cs typeface="Tahoma"/>
              </a:rPr>
              <a:t>n</a:t>
            </a:r>
            <a:r>
              <a:rPr sz="950" b="1" spc="-5" dirty="0">
                <a:solidFill>
                  <a:srgbClr val="009900"/>
                </a:solidFill>
                <a:latin typeface="Tahoma"/>
                <a:cs typeface="Tahoma"/>
              </a:rPr>
              <a:t>e</a:t>
            </a:r>
            <a:r>
              <a:rPr sz="950" b="1" spc="20" dirty="0">
                <a:solidFill>
                  <a:srgbClr val="009900"/>
                </a:solidFill>
                <a:latin typeface="Tahoma"/>
                <a:cs typeface="Tahoma"/>
              </a:rPr>
              <a:t>r</a:t>
            </a:r>
            <a:r>
              <a:rPr sz="950" b="1" spc="-5" dirty="0">
                <a:solidFill>
                  <a:srgbClr val="009900"/>
                </a:solidFill>
                <a:latin typeface="Tahoma"/>
                <a:cs typeface="Tahoma"/>
              </a:rPr>
              <a:t>a</a:t>
            </a:r>
            <a:r>
              <a:rPr sz="950" b="1" spc="-65" dirty="0">
                <a:solidFill>
                  <a:srgbClr val="009900"/>
                </a:solidFill>
                <a:latin typeface="Tahoma"/>
                <a:cs typeface="Tahoma"/>
              </a:rPr>
              <a:t>c</a:t>
            </a:r>
            <a:r>
              <a:rPr sz="950" b="1" spc="20" dirty="0">
                <a:solidFill>
                  <a:srgbClr val="009900"/>
                </a:solidFill>
                <a:latin typeface="Tahoma"/>
                <a:cs typeface="Tahoma"/>
              </a:rPr>
              <a:t>i</a:t>
            </a:r>
            <a:r>
              <a:rPr sz="950" b="1" spc="-25" dirty="0">
                <a:solidFill>
                  <a:srgbClr val="009900"/>
                </a:solidFill>
                <a:latin typeface="Tahoma"/>
                <a:cs typeface="Tahoma"/>
              </a:rPr>
              <a:t>ó</a:t>
            </a:r>
            <a:r>
              <a:rPr sz="950" b="1" spc="-5" dirty="0">
                <a:solidFill>
                  <a:srgbClr val="009900"/>
                </a:solidFill>
                <a:latin typeface="Tahoma"/>
                <a:cs typeface="Tahoma"/>
              </a:rPr>
              <a:t>n</a:t>
            </a:r>
            <a:r>
              <a:rPr sz="950" b="1" spc="-70" dirty="0">
                <a:solidFill>
                  <a:srgbClr val="009900"/>
                </a:solidFill>
                <a:latin typeface="Tahoma"/>
                <a:cs typeface="Tahoma"/>
              </a:rPr>
              <a:t> </a:t>
            </a:r>
            <a:r>
              <a:rPr sz="950" b="1" spc="-35" dirty="0">
                <a:solidFill>
                  <a:srgbClr val="009900"/>
                </a:solidFill>
                <a:latin typeface="Tahoma"/>
                <a:cs typeface="Tahoma"/>
              </a:rPr>
              <a:t>d</a:t>
            </a:r>
            <a:r>
              <a:rPr sz="950" b="1" spc="-5" dirty="0">
                <a:solidFill>
                  <a:srgbClr val="009900"/>
                </a:solidFill>
                <a:latin typeface="Tahoma"/>
                <a:cs typeface="Tahoma"/>
              </a:rPr>
              <a:t>e  </a:t>
            </a:r>
            <a:r>
              <a:rPr sz="950" b="1" spc="-25" dirty="0">
                <a:solidFill>
                  <a:srgbClr val="009900"/>
                </a:solidFill>
                <a:latin typeface="Tahoma"/>
                <a:cs typeface="Tahoma"/>
              </a:rPr>
              <a:t>Comunidades </a:t>
            </a:r>
            <a:r>
              <a:rPr sz="950" b="1" spc="-5" dirty="0">
                <a:solidFill>
                  <a:srgbClr val="009900"/>
                </a:solidFill>
                <a:latin typeface="Tahoma"/>
                <a:cs typeface="Tahoma"/>
              </a:rPr>
              <a:t>y </a:t>
            </a:r>
            <a:r>
              <a:rPr sz="950" b="1" dirty="0">
                <a:solidFill>
                  <a:srgbClr val="009900"/>
                </a:solidFill>
                <a:latin typeface="Tahoma"/>
                <a:cs typeface="Tahoma"/>
              </a:rPr>
              <a:t> </a:t>
            </a:r>
            <a:r>
              <a:rPr sz="950" b="1" spc="-20" dirty="0">
                <a:solidFill>
                  <a:srgbClr val="009900"/>
                </a:solidFill>
                <a:latin typeface="Tahoma"/>
                <a:cs typeface="Tahoma"/>
              </a:rPr>
              <a:t>Entornos </a:t>
            </a:r>
            <a:r>
              <a:rPr sz="950" b="1" spc="-15" dirty="0">
                <a:solidFill>
                  <a:srgbClr val="009900"/>
                </a:solidFill>
                <a:latin typeface="Tahoma"/>
                <a:cs typeface="Tahoma"/>
              </a:rPr>
              <a:t> Saludables</a:t>
            </a:r>
            <a:endParaRPr sz="950">
              <a:latin typeface="Tahoma"/>
              <a:cs typeface="Tahoma"/>
            </a:endParaRPr>
          </a:p>
        </p:txBody>
      </p:sp>
      <p:sp>
        <p:nvSpPr>
          <p:cNvPr id="18" name="object 19">
            <a:extLst>
              <a:ext uri="{FF2B5EF4-FFF2-40B4-BE49-F238E27FC236}">
                <a16:creationId xmlns:a16="http://schemas.microsoft.com/office/drawing/2014/main" id="{962A2FAD-4F22-42D6-8AA2-F0267888850F}"/>
              </a:ext>
            </a:extLst>
          </p:cNvPr>
          <p:cNvSpPr txBox="1"/>
          <p:nvPr/>
        </p:nvSpPr>
        <p:spPr>
          <a:xfrm>
            <a:off x="2321884" y="1972770"/>
            <a:ext cx="5083810" cy="255904"/>
          </a:xfrm>
          <a:prstGeom prst="rect">
            <a:avLst/>
          </a:prstGeom>
          <a:solidFill>
            <a:srgbClr val="FFFF99"/>
          </a:solidFill>
        </p:spPr>
        <p:txBody>
          <a:bodyPr vert="horz" wrap="square" lIns="0" tIns="31750" rIns="0" bIns="0" rtlCol="0">
            <a:spAutoFit/>
          </a:bodyPr>
          <a:lstStyle/>
          <a:p>
            <a:pPr marR="10795" algn="ctr">
              <a:lnSpc>
                <a:spcPct val="100000"/>
              </a:lnSpc>
              <a:spcBef>
                <a:spcPts val="250"/>
              </a:spcBef>
            </a:pPr>
            <a:r>
              <a:rPr sz="1200" b="1" spc="-15" dirty="0">
                <a:solidFill>
                  <a:srgbClr val="660066"/>
                </a:solidFill>
                <a:latin typeface="Tahoma"/>
                <a:cs typeface="Tahoma"/>
              </a:rPr>
              <a:t>Necesidades</a:t>
            </a:r>
            <a:r>
              <a:rPr sz="1200" b="1" spc="-55" dirty="0">
                <a:solidFill>
                  <a:srgbClr val="660066"/>
                </a:solidFill>
                <a:latin typeface="Tahoma"/>
                <a:cs typeface="Tahoma"/>
              </a:rPr>
              <a:t> </a:t>
            </a:r>
            <a:r>
              <a:rPr sz="1200" b="1" spc="-5" dirty="0">
                <a:solidFill>
                  <a:srgbClr val="660066"/>
                </a:solidFill>
                <a:latin typeface="Tahoma"/>
                <a:cs typeface="Tahoma"/>
              </a:rPr>
              <a:t>de</a:t>
            </a:r>
            <a:r>
              <a:rPr sz="1200" b="1" spc="-20" dirty="0">
                <a:solidFill>
                  <a:srgbClr val="660066"/>
                </a:solidFill>
                <a:latin typeface="Tahoma"/>
                <a:cs typeface="Tahoma"/>
              </a:rPr>
              <a:t> </a:t>
            </a:r>
            <a:r>
              <a:rPr sz="1200" b="1" spc="-25" dirty="0">
                <a:solidFill>
                  <a:srgbClr val="660066"/>
                </a:solidFill>
                <a:latin typeface="Tahoma"/>
                <a:cs typeface="Tahoma"/>
              </a:rPr>
              <a:t>Salud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19" name="object 20">
            <a:extLst>
              <a:ext uri="{FF2B5EF4-FFF2-40B4-BE49-F238E27FC236}">
                <a16:creationId xmlns:a16="http://schemas.microsoft.com/office/drawing/2014/main" id="{1514057E-4A40-45F5-A0A3-9B7C1A3F1E66}"/>
              </a:ext>
            </a:extLst>
          </p:cNvPr>
          <p:cNvSpPr/>
          <p:nvPr/>
        </p:nvSpPr>
        <p:spPr>
          <a:xfrm>
            <a:off x="2537840" y="6044108"/>
            <a:ext cx="5027295" cy="256540"/>
          </a:xfrm>
          <a:custGeom>
            <a:avLst/>
            <a:gdLst/>
            <a:ahLst/>
            <a:cxnLst/>
            <a:rect l="l" t="t" r="r" b="b"/>
            <a:pathLst>
              <a:path w="5027295" h="256539">
                <a:moveTo>
                  <a:pt x="5027264" y="0"/>
                </a:moveTo>
                <a:lnTo>
                  <a:pt x="0" y="0"/>
                </a:lnTo>
                <a:lnTo>
                  <a:pt x="0" y="256131"/>
                </a:lnTo>
                <a:lnTo>
                  <a:pt x="5027264" y="256131"/>
                </a:lnTo>
                <a:lnTo>
                  <a:pt x="5027264" y="0"/>
                </a:lnTo>
                <a:close/>
              </a:path>
            </a:pathLst>
          </a:custGeom>
          <a:solidFill>
            <a:srgbClr val="FFFF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1">
            <a:extLst>
              <a:ext uri="{FF2B5EF4-FFF2-40B4-BE49-F238E27FC236}">
                <a16:creationId xmlns:a16="http://schemas.microsoft.com/office/drawing/2014/main" id="{369869EB-A5D9-4F85-9CE3-BE6EED34BDCD}"/>
              </a:ext>
            </a:extLst>
          </p:cNvPr>
          <p:cNvSpPr txBox="1"/>
          <p:nvPr/>
        </p:nvSpPr>
        <p:spPr>
          <a:xfrm>
            <a:off x="3092654" y="6063693"/>
            <a:ext cx="3915410" cy="2076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200" b="1" spc="-15" dirty="0">
                <a:solidFill>
                  <a:srgbClr val="660066"/>
                </a:solidFill>
                <a:latin typeface="Tahoma"/>
                <a:cs typeface="Tahoma"/>
              </a:rPr>
              <a:t>Persona,</a:t>
            </a:r>
            <a:r>
              <a:rPr sz="1200" b="1" spc="25" dirty="0">
                <a:solidFill>
                  <a:srgbClr val="660066"/>
                </a:solidFill>
                <a:latin typeface="Tahoma"/>
                <a:cs typeface="Tahoma"/>
              </a:rPr>
              <a:t> </a:t>
            </a:r>
            <a:r>
              <a:rPr sz="1200" b="1" spc="-15" dirty="0">
                <a:solidFill>
                  <a:srgbClr val="660066"/>
                </a:solidFill>
                <a:latin typeface="Tahoma"/>
                <a:cs typeface="Tahoma"/>
              </a:rPr>
              <a:t>Familia,</a:t>
            </a:r>
            <a:r>
              <a:rPr sz="1200" b="1" spc="-35" dirty="0">
                <a:solidFill>
                  <a:srgbClr val="660066"/>
                </a:solidFill>
                <a:latin typeface="Tahoma"/>
                <a:cs typeface="Tahoma"/>
              </a:rPr>
              <a:t> </a:t>
            </a:r>
            <a:r>
              <a:rPr sz="1200" b="1" spc="-15" dirty="0">
                <a:solidFill>
                  <a:srgbClr val="660066"/>
                </a:solidFill>
                <a:latin typeface="Tahoma"/>
                <a:cs typeface="Tahoma"/>
              </a:rPr>
              <a:t>Comunidad</a:t>
            </a:r>
            <a:r>
              <a:rPr sz="1200" b="1" spc="-20" dirty="0">
                <a:solidFill>
                  <a:srgbClr val="660066"/>
                </a:solidFill>
                <a:latin typeface="Tahoma"/>
                <a:cs typeface="Tahoma"/>
              </a:rPr>
              <a:t> </a:t>
            </a:r>
            <a:r>
              <a:rPr sz="1200" b="1" spc="-5" dirty="0">
                <a:solidFill>
                  <a:srgbClr val="660066"/>
                </a:solidFill>
                <a:latin typeface="Tahoma"/>
                <a:cs typeface="Tahoma"/>
              </a:rPr>
              <a:t>y</a:t>
            </a:r>
            <a:r>
              <a:rPr sz="1200" b="1" spc="-40" dirty="0">
                <a:solidFill>
                  <a:srgbClr val="660066"/>
                </a:solidFill>
                <a:latin typeface="Tahoma"/>
                <a:cs typeface="Tahoma"/>
              </a:rPr>
              <a:t> </a:t>
            </a:r>
            <a:r>
              <a:rPr sz="1200" b="1" spc="-20" dirty="0">
                <a:solidFill>
                  <a:srgbClr val="660066"/>
                </a:solidFill>
                <a:latin typeface="Tahoma"/>
                <a:cs typeface="Tahoma"/>
              </a:rPr>
              <a:t>Entornos</a:t>
            </a:r>
            <a:r>
              <a:rPr sz="1200" b="1" spc="45" dirty="0">
                <a:solidFill>
                  <a:srgbClr val="660066"/>
                </a:solidFill>
                <a:latin typeface="Tahoma"/>
                <a:cs typeface="Tahoma"/>
              </a:rPr>
              <a:t> </a:t>
            </a:r>
            <a:r>
              <a:rPr sz="1200" b="1" spc="-20" dirty="0">
                <a:solidFill>
                  <a:srgbClr val="660066"/>
                </a:solidFill>
                <a:latin typeface="Tahoma"/>
                <a:cs typeface="Tahoma"/>
              </a:rPr>
              <a:t>Saludables</a:t>
            </a:r>
            <a:endParaRPr sz="1200">
              <a:latin typeface="Tahoma"/>
              <a:cs typeface="Tahoma"/>
            </a:endParaRPr>
          </a:p>
        </p:txBody>
      </p:sp>
      <p:pic>
        <p:nvPicPr>
          <p:cNvPr id="21" name="object 22">
            <a:extLst>
              <a:ext uri="{FF2B5EF4-FFF2-40B4-BE49-F238E27FC236}">
                <a16:creationId xmlns:a16="http://schemas.microsoft.com/office/drawing/2014/main" id="{8DE5D3F5-4A76-4184-80E4-9CBFAFBF4A88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334145" y="3672671"/>
            <a:ext cx="4779412" cy="1303795"/>
          </a:xfrm>
          <a:prstGeom prst="rect">
            <a:avLst/>
          </a:prstGeom>
        </p:spPr>
      </p:pic>
      <p:sp>
        <p:nvSpPr>
          <p:cNvPr id="22" name="object 23">
            <a:extLst>
              <a:ext uri="{FF2B5EF4-FFF2-40B4-BE49-F238E27FC236}">
                <a16:creationId xmlns:a16="http://schemas.microsoft.com/office/drawing/2014/main" id="{D210499C-E2E0-49D4-991D-266966BDB51F}"/>
              </a:ext>
            </a:extLst>
          </p:cNvPr>
          <p:cNvSpPr txBox="1"/>
          <p:nvPr/>
        </p:nvSpPr>
        <p:spPr>
          <a:xfrm>
            <a:off x="6377521" y="4255789"/>
            <a:ext cx="564515" cy="1885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050" b="1" spc="-25" dirty="0">
                <a:latin typeface="Tahoma"/>
                <a:cs typeface="Tahoma"/>
              </a:rPr>
              <a:t>E</a:t>
            </a:r>
            <a:r>
              <a:rPr sz="1050" b="1" spc="10" dirty="0">
                <a:latin typeface="Tahoma"/>
                <a:cs typeface="Tahoma"/>
              </a:rPr>
              <a:t>n</a:t>
            </a:r>
            <a:r>
              <a:rPr sz="1050" b="1" spc="-5" dirty="0">
                <a:latin typeface="Tahoma"/>
                <a:cs typeface="Tahoma"/>
              </a:rPr>
              <a:t>t</a:t>
            </a:r>
            <a:r>
              <a:rPr sz="1050" b="1" spc="35" dirty="0">
                <a:latin typeface="Tahoma"/>
                <a:cs typeface="Tahoma"/>
              </a:rPr>
              <a:t>o</a:t>
            </a:r>
            <a:r>
              <a:rPr sz="1050" b="1" spc="-20" dirty="0">
                <a:latin typeface="Tahoma"/>
                <a:cs typeface="Tahoma"/>
              </a:rPr>
              <a:t>r</a:t>
            </a:r>
            <a:r>
              <a:rPr sz="1050" b="1" spc="10" dirty="0">
                <a:latin typeface="Tahoma"/>
                <a:cs typeface="Tahoma"/>
              </a:rPr>
              <a:t>no</a:t>
            </a:r>
            <a:endParaRPr sz="1050">
              <a:latin typeface="Tahoma"/>
              <a:cs typeface="Tahoma"/>
            </a:endParaRPr>
          </a:p>
        </p:txBody>
      </p:sp>
      <p:sp>
        <p:nvSpPr>
          <p:cNvPr id="23" name="object 24">
            <a:extLst>
              <a:ext uri="{FF2B5EF4-FFF2-40B4-BE49-F238E27FC236}">
                <a16:creationId xmlns:a16="http://schemas.microsoft.com/office/drawing/2014/main" id="{C9C2768A-9468-40BA-92ED-79FE0B46DFEB}"/>
              </a:ext>
            </a:extLst>
          </p:cNvPr>
          <p:cNvSpPr txBox="1"/>
          <p:nvPr/>
        </p:nvSpPr>
        <p:spPr>
          <a:xfrm>
            <a:off x="5738093" y="4191998"/>
            <a:ext cx="476250" cy="356870"/>
          </a:xfrm>
          <a:prstGeom prst="rect">
            <a:avLst/>
          </a:prstGeom>
        </p:spPr>
        <p:txBody>
          <a:bodyPr vert="horz" wrap="square" lIns="0" tIns="6985" rIns="0" bIns="0" rtlCol="0">
            <a:spAutoFit/>
          </a:bodyPr>
          <a:lstStyle/>
          <a:p>
            <a:pPr marL="52069" marR="5080" indent="-40005">
              <a:lnSpc>
                <a:spcPct val="104900"/>
              </a:lnSpc>
              <a:spcBef>
                <a:spcPts val="55"/>
              </a:spcBef>
            </a:pPr>
            <a:r>
              <a:rPr sz="1050" b="1" spc="-10" dirty="0">
                <a:latin typeface="Tahoma"/>
                <a:cs typeface="Tahoma"/>
              </a:rPr>
              <a:t>C</a:t>
            </a:r>
            <a:r>
              <a:rPr sz="1050" b="1" spc="35" dirty="0">
                <a:latin typeface="Tahoma"/>
                <a:cs typeface="Tahoma"/>
              </a:rPr>
              <a:t>o</a:t>
            </a:r>
            <a:r>
              <a:rPr sz="1050" b="1" dirty="0">
                <a:latin typeface="Tahoma"/>
                <a:cs typeface="Tahoma"/>
              </a:rPr>
              <a:t>m</a:t>
            </a:r>
            <a:r>
              <a:rPr sz="1050" b="1" spc="15" dirty="0">
                <a:latin typeface="Tahoma"/>
                <a:cs typeface="Tahoma"/>
              </a:rPr>
              <a:t>u</a:t>
            </a:r>
            <a:r>
              <a:rPr sz="1050" b="1" spc="5" dirty="0">
                <a:latin typeface="Tahoma"/>
                <a:cs typeface="Tahoma"/>
              </a:rPr>
              <a:t>-  </a:t>
            </a:r>
            <a:r>
              <a:rPr sz="1050" b="1" spc="10" dirty="0">
                <a:latin typeface="Tahoma"/>
                <a:cs typeface="Tahoma"/>
              </a:rPr>
              <a:t>nidad</a:t>
            </a:r>
            <a:endParaRPr sz="1050">
              <a:latin typeface="Tahoma"/>
              <a:cs typeface="Tahoma"/>
            </a:endParaRPr>
          </a:p>
        </p:txBody>
      </p:sp>
      <p:sp>
        <p:nvSpPr>
          <p:cNvPr id="24" name="object 25">
            <a:extLst>
              <a:ext uri="{FF2B5EF4-FFF2-40B4-BE49-F238E27FC236}">
                <a16:creationId xmlns:a16="http://schemas.microsoft.com/office/drawing/2014/main" id="{3781F1D7-3C92-4952-AA01-EEE7A2A37B9A}"/>
              </a:ext>
            </a:extLst>
          </p:cNvPr>
          <p:cNvSpPr txBox="1"/>
          <p:nvPr/>
        </p:nvSpPr>
        <p:spPr>
          <a:xfrm>
            <a:off x="5034765" y="4255789"/>
            <a:ext cx="522605" cy="1885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050" b="1" spc="10" dirty="0">
                <a:latin typeface="Tahoma"/>
                <a:cs typeface="Tahoma"/>
              </a:rPr>
              <a:t>F</a:t>
            </a:r>
            <a:r>
              <a:rPr sz="1050" b="1" spc="-5" dirty="0">
                <a:latin typeface="Tahoma"/>
                <a:cs typeface="Tahoma"/>
              </a:rPr>
              <a:t>a</a:t>
            </a:r>
            <a:r>
              <a:rPr sz="1050" b="1" dirty="0">
                <a:latin typeface="Tahoma"/>
                <a:cs typeface="Tahoma"/>
              </a:rPr>
              <a:t>m</a:t>
            </a:r>
            <a:r>
              <a:rPr sz="1050" b="1" spc="-5" dirty="0">
                <a:latin typeface="Tahoma"/>
                <a:cs typeface="Tahoma"/>
              </a:rPr>
              <a:t>il</a:t>
            </a:r>
            <a:r>
              <a:rPr sz="1050" b="1" spc="55" dirty="0">
                <a:latin typeface="Tahoma"/>
                <a:cs typeface="Tahoma"/>
              </a:rPr>
              <a:t>i</a:t>
            </a:r>
            <a:r>
              <a:rPr sz="1050" b="1" spc="10" dirty="0">
                <a:latin typeface="Tahoma"/>
                <a:cs typeface="Tahoma"/>
              </a:rPr>
              <a:t>a</a:t>
            </a:r>
            <a:endParaRPr sz="1050">
              <a:latin typeface="Tahoma"/>
              <a:cs typeface="Tahoma"/>
            </a:endParaRPr>
          </a:p>
        </p:txBody>
      </p:sp>
      <p:sp>
        <p:nvSpPr>
          <p:cNvPr id="25" name="object 26">
            <a:extLst>
              <a:ext uri="{FF2B5EF4-FFF2-40B4-BE49-F238E27FC236}">
                <a16:creationId xmlns:a16="http://schemas.microsoft.com/office/drawing/2014/main" id="{1A027713-4139-434F-BC78-6963AE9C66FA}"/>
              </a:ext>
            </a:extLst>
          </p:cNvPr>
          <p:cNvSpPr txBox="1"/>
          <p:nvPr/>
        </p:nvSpPr>
        <p:spPr>
          <a:xfrm>
            <a:off x="3060704" y="4255789"/>
            <a:ext cx="578485" cy="1885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050" b="1" dirty="0">
                <a:latin typeface="Tahoma"/>
                <a:cs typeface="Tahoma"/>
              </a:rPr>
              <a:t>Pe</a:t>
            </a:r>
            <a:r>
              <a:rPr sz="1050" b="1" spc="-20" dirty="0">
                <a:latin typeface="Tahoma"/>
                <a:cs typeface="Tahoma"/>
              </a:rPr>
              <a:t>r</a:t>
            </a:r>
            <a:r>
              <a:rPr sz="1050" b="1" spc="20" dirty="0">
                <a:latin typeface="Tahoma"/>
                <a:cs typeface="Tahoma"/>
              </a:rPr>
              <a:t>s</a:t>
            </a:r>
            <a:r>
              <a:rPr sz="1050" b="1" spc="35" dirty="0">
                <a:latin typeface="Tahoma"/>
                <a:cs typeface="Tahoma"/>
              </a:rPr>
              <a:t>o</a:t>
            </a:r>
            <a:r>
              <a:rPr sz="1050" b="1" spc="10" dirty="0">
                <a:latin typeface="Tahoma"/>
                <a:cs typeface="Tahoma"/>
              </a:rPr>
              <a:t>na</a:t>
            </a:r>
            <a:endParaRPr sz="1050">
              <a:latin typeface="Tahoma"/>
              <a:cs typeface="Tahoma"/>
            </a:endParaRPr>
          </a:p>
        </p:txBody>
      </p:sp>
      <p:sp>
        <p:nvSpPr>
          <p:cNvPr id="26" name="object 27">
            <a:extLst>
              <a:ext uri="{FF2B5EF4-FFF2-40B4-BE49-F238E27FC236}">
                <a16:creationId xmlns:a16="http://schemas.microsoft.com/office/drawing/2014/main" id="{441C1FB0-0AC2-4DAE-AFC2-0800928A3763}"/>
              </a:ext>
            </a:extLst>
          </p:cNvPr>
          <p:cNvSpPr txBox="1"/>
          <p:nvPr/>
        </p:nvSpPr>
        <p:spPr>
          <a:xfrm>
            <a:off x="4059596" y="4263932"/>
            <a:ext cx="664845" cy="278130"/>
          </a:xfrm>
          <a:prstGeom prst="rect">
            <a:avLst/>
          </a:prstGeom>
        </p:spPr>
        <p:txBody>
          <a:bodyPr vert="horz" wrap="square" lIns="0" tIns="8255" rIns="0" bIns="0" rtlCol="0">
            <a:spAutoFit/>
          </a:bodyPr>
          <a:lstStyle/>
          <a:p>
            <a:pPr marL="236220" marR="5080" indent="-224154">
              <a:lnSpc>
                <a:spcPct val="105000"/>
              </a:lnSpc>
              <a:spcBef>
                <a:spcPts val="65"/>
              </a:spcBef>
            </a:pPr>
            <a:r>
              <a:rPr sz="800" spc="-100" dirty="0">
                <a:latin typeface="Arial MT"/>
                <a:cs typeface="Arial MT"/>
              </a:rPr>
              <a:t>E</a:t>
            </a:r>
            <a:r>
              <a:rPr sz="800" spc="-55" dirty="0">
                <a:latin typeface="Arial MT"/>
                <a:cs typeface="Arial MT"/>
              </a:rPr>
              <a:t>T</a:t>
            </a:r>
            <a:r>
              <a:rPr sz="800" spc="-100" dirty="0">
                <a:latin typeface="Arial MT"/>
                <a:cs typeface="Arial MT"/>
              </a:rPr>
              <a:t>APA</a:t>
            </a:r>
            <a:r>
              <a:rPr sz="800" spc="-90" dirty="0">
                <a:latin typeface="Arial MT"/>
                <a:cs typeface="Arial MT"/>
              </a:rPr>
              <a:t>S</a:t>
            </a:r>
            <a:r>
              <a:rPr sz="800" dirty="0">
                <a:latin typeface="Arial MT"/>
                <a:cs typeface="Arial MT"/>
              </a:rPr>
              <a:t> </a:t>
            </a:r>
            <a:r>
              <a:rPr sz="800" spc="-80" dirty="0">
                <a:latin typeface="Arial MT"/>
                <a:cs typeface="Arial MT"/>
              </a:rPr>
              <a:t> D</a:t>
            </a:r>
            <a:r>
              <a:rPr sz="800" spc="-90" dirty="0">
                <a:latin typeface="Arial MT"/>
                <a:cs typeface="Arial MT"/>
              </a:rPr>
              <a:t>E</a:t>
            </a:r>
            <a:r>
              <a:rPr sz="800" spc="-45" dirty="0">
                <a:latin typeface="Arial MT"/>
                <a:cs typeface="Arial MT"/>
              </a:rPr>
              <a:t> </a:t>
            </a:r>
            <a:r>
              <a:rPr sz="800" spc="-10" dirty="0">
                <a:latin typeface="Arial MT"/>
                <a:cs typeface="Arial MT"/>
              </a:rPr>
              <a:t>L</a:t>
            </a:r>
            <a:r>
              <a:rPr sz="800" spc="-55" dirty="0">
                <a:latin typeface="Arial MT"/>
                <a:cs typeface="Arial MT"/>
              </a:rPr>
              <a:t>A  </a:t>
            </a:r>
            <a:r>
              <a:rPr sz="800" spc="-75" dirty="0">
                <a:latin typeface="Arial MT"/>
                <a:cs typeface="Arial MT"/>
              </a:rPr>
              <a:t>VIDA</a:t>
            </a:r>
            <a:endParaRPr sz="800">
              <a:latin typeface="Arial MT"/>
              <a:cs typeface="Arial MT"/>
            </a:endParaRPr>
          </a:p>
        </p:txBody>
      </p:sp>
      <p:sp>
        <p:nvSpPr>
          <p:cNvPr id="27" name="object 28">
            <a:extLst>
              <a:ext uri="{FF2B5EF4-FFF2-40B4-BE49-F238E27FC236}">
                <a16:creationId xmlns:a16="http://schemas.microsoft.com/office/drawing/2014/main" id="{27BDABEA-27BB-4A03-BB2F-C6DF1686B573}"/>
              </a:ext>
            </a:extLst>
          </p:cNvPr>
          <p:cNvSpPr/>
          <p:nvPr/>
        </p:nvSpPr>
        <p:spPr>
          <a:xfrm>
            <a:off x="1171003" y="2924733"/>
            <a:ext cx="7121525" cy="2991485"/>
          </a:xfrm>
          <a:custGeom>
            <a:avLst/>
            <a:gdLst/>
            <a:ahLst/>
            <a:cxnLst/>
            <a:rect l="l" t="t" r="r" b="b"/>
            <a:pathLst>
              <a:path w="7121525" h="2991485">
                <a:moveTo>
                  <a:pt x="407581" y="943673"/>
                </a:moveTo>
                <a:lnTo>
                  <a:pt x="0" y="943673"/>
                </a:lnTo>
                <a:lnTo>
                  <a:pt x="0" y="1967674"/>
                </a:lnTo>
                <a:lnTo>
                  <a:pt x="407581" y="1967674"/>
                </a:lnTo>
                <a:lnTo>
                  <a:pt x="407581" y="943673"/>
                </a:lnTo>
                <a:close/>
              </a:path>
              <a:path w="7121525" h="2991485">
                <a:moveTo>
                  <a:pt x="7121411" y="0"/>
                </a:moveTo>
                <a:lnTo>
                  <a:pt x="6873557" y="0"/>
                </a:lnTo>
                <a:lnTo>
                  <a:pt x="6873557" y="2991447"/>
                </a:lnTo>
                <a:lnTo>
                  <a:pt x="7121411" y="2991447"/>
                </a:lnTo>
                <a:lnTo>
                  <a:pt x="7121411" y="0"/>
                </a:lnTo>
                <a:close/>
              </a:path>
            </a:pathLst>
          </a:custGeom>
          <a:solidFill>
            <a:srgbClr val="FFFF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9">
            <a:extLst>
              <a:ext uri="{FF2B5EF4-FFF2-40B4-BE49-F238E27FC236}">
                <a16:creationId xmlns:a16="http://schemas.microsoft.com/office/drawing/2014/main" id="{6B5BE621-16BA-496C-9A0F-184F86AFA61E}"/>
              </a:ext>
            </a:extLst>
          </p:cNvPr>
          <p:cNvSpPr txBox="1"/>
          <p:nvPr/>
        </p:nvSpPr>
        <p:spPr>
          <a:xfrm>
            <a:off x="8071488" y="3040926"/>
            <a:ext cx="190500" cy="2784475"/>
          </a:xfrm>
          <a:prstGeom prst="rect">
            <a:avLst/>
          </a:prstGeom>
        </p:spPr>
        <p:txBody>
          <a:bodyPr vert="vert270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050" b="1" spc="10" dirty="0">
                <a:solidFill>
                  <a:srgbClr val="663300"/>
                </a:solidFill>
                <a:latin typeface="Tahoma"/>
                <a:cs typeface="Tahoma"/>
              </a:rPr>
              <a:t>Problemas</a:t>
            </a:r>
            <a:r>
              <a:rPr sz="1050" b="1" dirty="0">
                <a:solidFill>
                  <a:srgbClr val="663300"/>
                </a:solidFill>
                <a:latin typeface="Tahoma"/>
                <a:cs typeface="Tahoma"/>
              </a:rPr>
              <a:t> </a:t>
            </a:r>
            <a:r>
              <a:rPr sz="1050" b="1" spc="15" dirty="0">
                <a:solidFill>
                  <a:srgbClr val="663300"/>
                </a:solidFill>
                <a:latin typeface="Tahoma"/>
                <a:cs typeface="Tahoma"/>
              </a:rPr>
              <a:t>de</a:t>
            </a:r>
            <a:r>
              <a:rPr sz="1050" b="1" spc="-15" dirty="0">
                <a:solidFill>
                  <a:srgbClr val="663300"/>
                </a:solidFill>
                <a:latin typeface="Tahoma"/>
                <a:cs typeface="Tahoma"/>
              </a:rPr>
              <a:t> </a:t>
            </a:r>
            <a:r>
              <a:rPr sz="1050" b="1" spc="20" dirty="0">
                <a:solidFill>
                  <a:srgbClr val="663300"/>
                </a:solidFill>
                <a:latin typeface="Tahoma"/>
                <a:cs typeface="Tahoma"/>
              </a:rPr>
              <a:t>Salud</a:t>
            </a:r>
            <a:r>
              <a:rPr sz="1050" b="1" spc="5" dirty="0">
                <a:solidFill>
                  <a:srgbClr val="663300"/>
                </a:solidFill>
                <a:latin typeface="Tahoma"/>
                <a:cs typeface="Tahoma"/>
              </a:rPr>
              <a:t> </a:t>
            </a:r>
            <a:r>
              <a:rPr sz="1050" b="1" spc="15" dirty="0">
                <a:solidFill>
                  <a:srgbClr val="663300"/>
                </a:solidFill>
                <a:latin typeface="Tahoma"/>
                <a:cs typeface="Tahoma"/>
              </a:rPr>
              <a:t>Pública</a:t>
            </a:r>
            <a:r>
              <a:rPr sz="1050" b="1" spc="-20" dirty="0">
                <a:solidFill>
                  <a:srgbClr val="663300"/>
                </a:solidFill>
                <a:latin typeface="Tahoma"/>
                <a:cs typeface="Tahoma"/>
              </a:rPr>
              <a:t> </a:t>
            </a:r>
            <a:r>
              <a:rPr sz="1050" b="1" spc="15" dirty="0">
                <a:solidFill>
                  <a:srgbClr val="663300"/>
                </a:solidFill>
                <a:latin typeface="Tahoma"/>
                <a:cs typeface="Tahoma"/>
              </a:rPr>
              <a:t>controlados</a:t>
            </a:r>
            <a:endParaRPr sz="1050">
              <a:latin typeface="Tahoma"/>
              <a:cs typeface="Tahoma"/>
            </a:endParaRPr>
          </a:p>
        </p:txBody>
      </p:sp>
      <p:sp>
        <p:nvSpPr>
          <p:cNvPr id="29" name="object 30">
            <a:extLst>
              <a:ext uri="{FF2B5EF4-FFF2-40B4-BE49-F238E27FC236}">
                <a16:creationId xmlns:a16="http://schemas.microsoft.com/office/drawing/2014/main" id="{9A4DFCEC-5E9E-49CB-8C1E-36F5307B3960}"/>
              </a:ext>
            </a:extLst>
          </p:cNvPr>
          <p:cNvSpPr txBox="1">
            <a:spLocks/>
          </p:cNvSpPr>
          <p:nvPr/>
        </p:nvSpPr>
        <p:spPr>
          <a:xfrm>
            <a:off x="2884711" y="1656676"/>
            <a:ext cx="3338829" cy="30353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b="1" kern="1200">
                <a:solidFill>
                  <a:schemeClr val="bg1"/>
                </a:solidFill>
                <a:latin typeface="Gotham" panose="02000603040000020004" pitchFamily="50" charset="0"/>
                <a:ea typeface="+mj-ea"/>
                <a:cs typeface="+mj-cs"/>
              </a:defRPr>
            </a:lvl1pPr>
          </a:lstStyle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lang="es-ES" sz="1800" b="0" spc="-5">
                <a:solidFill>
                  <a:srgbClr val="A40020"/>
                </a:solidFill>
                <a:latin typeface="Tahoma"/>
                <a:cs typeface="Tahoma"/>
              </a:rPr>
              <a:t>Eje</a:t>
            </a:r>
            <a:r>
              <a:rPr lang="es-ES" sz="1800" b="0" spc="40">
                <a:solidFill>
                  <a:srgbClr val="A40020"/>
                </a:solidFill>
                <a:latin typeface="Tahoma"/>
                <a:cs typeface="Tahoma"/>
              </a:rPr>
              <a:t> </a:t>
            </a:r>
            <a:r>
              <a:rPr lang="es-ES" sz="1800" b="0" spc="15">
                <a:solidFill>
                  <a:srgbClr val="A40020"/>
                </a:solidFill>
                <a:latin typeface="Tahoma"/>
                <a:cs typeface="Tahoma"/>
              </a:rPr>
              <a:t>de</a:t>
            </a:r>
            <a:r>
              <a:rPr lang="es-ES" sz="1800" b="0" spc="-20">
                <a:solidFill>
                  <a:srgbClr val="A40020"/>
                </a:solidFill>
                <a:latin typeface="Tahoma"/>
                <a:cs typeface="Tahoma"/>
              </a:rPr>
              <a:t> </a:t>
            </a:r>
            <a:r>
              <a:rPr lang="es-ES" sz="1800" b="0" spc="10">
                <a:solidFill>
                  <a:srgbClr val="A40020"/>
                </a:solidFill>
                <a:latin typeface="Tahoma"/>
                <a:cs typeface="Tahoma"/>
              </a:rPr>
              <a:t>las</a:t>
            </a:r>
            <a:r>
              <a:rPr lang="es-ES" sz="1800" b="0" spc="60">
                <a:solidFill>
                  <a:srgbClr val="A40020"/>
                </a:solidFill>
                <a:latin typeface="Tahoma"/>
                <a:cs typeface="Tahoma"/>
              </a:rPr>
              <a:t> </a:t>
            </a:r>
            <a:r>
              <a:rPr lang="es-ES" sz="1800" b="0" spc="15">
                <a:solidFill>
                  <a:srgbClr val="A40020"/>
                </a:solidFill>
                <a:latin typeface="Tahoma"/>
                <a:cs typeface="Tahoma"/>
              </a:rPr>
              <a:t>Necesidades</a:t>
            </a:r>
            <a:r>
              <a:rPr lang="es-ES" sz="1800" b="0" spc="5">
                <a:solidFill>
                  <a:srgbClr val="A40020"/>
                </a:solidFill>
                <a:latin typeface="Tahoma"/>
                <a:cs typeface="Tahoma"/>
              </a:rPr>
              <a:t> </a:t>
            </a:r>
            <a:r>
              <a:rPr lang="es-ES" sz="1800" b="0" spc="40">
                <a:solidFill>
                  <a:srgbClr val="A40020"/>
                </a:solidFill>
                <a:latin typeface="Tahoma"/>
                <a:cs typeface="Tahoma"/>
              </a:rPr>
              <a:t>de</a:t>
            </a:r>
            <a:r>
              <a:rPr lang="es-ES" sz="1800" b="0" spc="-20">
                <a:solidFill>
                  <a:srgbClr val="A40020"/>
                </a:solidFill>
                <a:latin typeface="Tahoma"/>
                <a:cs typeface="Tahoma"/>
              </a:rPr>
              <a:t> </a:t>
            </a:r>
            <a:r>
              <a:rPr lang="es-ES" sz="1800" b="0" spc="15">
                <a:solidFill>
                  <a:srgbClr val="A40020"/>
                </a:solidFill>
                <a:latin typeface="Tahoma"/>
                <a:cs typeface="Tahoma"/>
              </a:rPr>
              <a:t>Salud</a:t>
            </a:r>
            <a:endParaRPr lang="es-ES" sz="1800">
              <a:latin typeface="Tahoma"/>
              <a:cs typeface="Tahoma"/>
            </a:endParaRPr>
          </a:p>
        </p:txBody>
      </p:sp>
      <p:sp>
        <p:nvSpPr>
          <p:cNvPr id="30" name="object 31">
            <a:extLst>
              <a:ext uri="{FF2B5EF4-FFF2-40B4-BE49-F238E27FC236}">
                <a16:creationId xmlns:a16="http://schemas.microsoft.com/office/drawing/2014/main" id="{E05D86E4-7FFF-456D-BBE7-E5E55A5DC40A}"/>
              </a:ext>
            </a:extLst>
          </p:cNvPr>
          <p:cNvSpPr txBox="1"/>
          <p:nvPr/>
        </p:nvSpPr>
        <p:spPr>
          <a:xfrm>
            <a:off x="710416" y="2666746"/>
            <a:ext cx="837565" cy="3190875"/>
          </a:xfrm>
          <a:prstGeom prst="rect">
            <a:avLst/>
          </a:prstGeom>
        </p:spPr>
        <p:txBody>
          <a:bodyPr vert="vert270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800" spc="-5" dirty="0">
                <a:solidFill>
                  <a:srgbClr val="A40020"/>
                </a:solidFill>
                <a:latin typeface="Tahoma"/>
                <a:cs typeface="Tahoma"/>
              </a:rPr>
              <a:t>Eje</a:t>
            </a:r>
            <a:r>
              <a:rPr sz="1800" spc="35" dirty="0">
                <a:solidFill>
                  <a:srgbClr val="A40020"/>
                </a:solidFill>
                <a:latin typeface="Tahoma"/>
                <a:cs typeface="Tahoma"/>
              </a:rPr>
              <a:t> </a:t>
            </a:r>
            <a:r>
              <a:rPr sz="1800" spc="10" dirty="0">
                <a:solidFill>
                  <a:srgbClr val="A40020"/>
                </a:solidFill>
                <a:latin typeface="Tahoma"/>
                <a:cs typeface="Tahoma"/>
              </a:rPr>
              <a:t>de</a:t>
            </a:r>
            <a:r>
              <a:rPr sz="1800" spc="-20" dirty="0">
                <a:solidFill>
                  <a:srgbClr val="A40020"/>
                </a:solidFill>
                <a:latin typeface="Tahoma"/>
                <a:cs typeface="Tahoma"/>
              </a:rPr>
              <a:t> </a:t>
            </a:r>
            <a:r>
              <a:rPr sz="1800" spc="15" dirty="0">
                <a:solidFill>
                  <a:srgbClr val="A40020"/>
                </a:solidFill>
                <a:latin typeface="Tahoma"/>
                <a:cs typeface="Tahoma"/>
              </a:rPr>
              <a:t>la</a:t>
            </a:r>
            <a:r>
              <a:rPr sz="1800" spc="45" dirty="0">
                <a:solidFill>
                  <a:srgbClr val="A40020"/>
                </a:solidFill>
                <a:latin typeface="Tahoma"/>
                <a:cs typeface="Tahoma"/>
              </a:rPr>
              <a:t> </a:t>
            </a:r>
            <a:r>
              <a:rPr sz="1800" spc="5" dirty="0">
                <a:solidFill>
                  <a:srgbClr val="A40020"/>
                </a:solidFill>
                <a:latin typeface="Tahoma"/>
                <a:cs typeface="Tahoma"/>
              </a:rPr>
              <a:t>Prioridades</a:t>
            </a:r>
            <a:r>
              <a:rPr sz="1800" spc="60" dirty="0">
                <a:solidFill>
                  <a:srgbClr val="A40020"/>
                </a:solidFill>
                <a:latin typeface="Tahoma"/>
                <a:cs typeface="Tahoma"/>
              </a:rPr>
              <a:t> </a:t>
            </a:r>
            <a:r>
              <a:rPr sz="1800" spc="5" dirty="0">
                <a:solidFill>
                  <a:srgbClr val="A40020"/>
                </a:solidFill>
                <a:latin typeface="Tahoma"/>
                <a:cs typeface="Tahoma"/>
              </a:rPr>
              <a:t>Sanitarias</a:t>
            </a:r>
            <a:endParaRPr sz="1800">
              <a:latin typeface="Tahoma"/>
              <a:cs typeface="Tahoma"/>
            </a:endParaRPr>
          </a:p>
          <a:p>
            <a:pPr marL="1044575" marR="1280160" algn="ctr">
              <a:lnSpc>
                <a:spcPct val="104800"/>
              </a:lnSpc>
              <a:spcBef>
                <a:spcPts val="1550"/>
              </a:spcBef>
            </a:pPr>
            <a:r>
              <a:rPr sz="1050" b="1" spc="-10" dirty="0">
                <a:solidFill>
                  <a:srgbClr val="663300"/>
                </a:solidFill>
                <a:latin typeface="Tahoma"/>
                <a:cs typeface="Tahoma"/>
              </a:rPr>
              <a:t>Ne</a:t>
            </a:r>
            <a:r>
              <a:rPr sz="1050" b="1" spc="-5" dirty="0">
                <a:solidFill>
                  <a:srgbClr val="663300"/>
                </a:solidFill>
                <a:latin typeface="Tahoma"/>
                <a:cs typeface="Tahoma"/>
              </a:rPr>
              <a:t>c</a:t>
            </a:r>
            <a:r>
              <a:rPr sz="1050" b="1" spc="-10" dirty="0">
                <a:solidFill>
                  <a:srgbClr val="663300"/>
                </a:solidFill>
                <a:latin typeface="Tahoma"/>
                <a:cs typeface="Tahoma"/>
              </a:rPr>
              <a:t>e</a:t>
            </a:r>
            <a:r>
              <a:rPr sz="1050" b="1" spc="10" dirty="0">
                <a:solidFill>
                  <a:srgbClr val="663300"/>
                </a:solidFill>
                <a:latin typeface="Tahoma"/>
                <a:cs typeface="Tahoma"/>
              </a:rPr>
              <a:t>s</a:t>
            </a:r>
            <a:r>
              <a:rPr sz="1050" b="1" spc="-10" dirty="0">
                <a:solidFill>
                  <a:srgbClr val="663300"/>
                </a:solidFill>
                <a:latin typeface="Tahoma"/>
                <a:cs typeface="Tahoma"/>
              </a:rPr>
              <a:t>i</a:t>
            </a:r>
            <a:r>
              <a:rPr sz="1050" b="1" spc="15" dirty="0">
                <a:solidFill>
                  <a:srgbClr val="663300"/>
                </a:solidFill>
                <a:latin typeface="Tahoma"/>
                <a:cs typeface="Tahoma"/>
              </a:rPr>
              <a:t>d</a:t>
            </a:r>
            <a:r>
              <a:rPr sz="1050" b="1" spc="-15" dirty="0">
                <a:solidFill>
                  <a:srgbClr val="663300"/>
                </a:solidFill>
                <a:latin typeface="Tahoma"/>
                <a:cs typeface="Tahoma"/>
              </a:rPr>
              <a:t>a</a:t>
            </a:r>
            <a:r>
              <a:rPr sz="1050" b="1" spc="75" dirty="0">
                <a:solidFill>
                  <a:srgbClr val="663300"/>
                </a:solidFill>
                <a:latin typeface="Tahoma"/>
                <a:cs typeface="Tahoma"/>
              </a:rPr>
              <a:t>d</a:t>
            </a:r>
            <a:r>
              <a:rPr sz="1050" b="1" spc="-10" dirty="0">
                <a:solidFill>
                  <a:srgbClr val="663300"/>
                </a:solidFill>
                <a:latin typeface="Tahoma"/>
                <a:cs typeface="Tahoma"/>
              </a:rPr>
              <a:t>e</a:t>
            </a:r>
            <a:r>
              <a:rPr sz="1050" b="1" dirty="0">
                <a:solidFill>
                  <a:srgbClr val="663300"/>
                </a:solidFill>
                <a:latin typeface="Tahoma"/>
                <a:cs typeface="Tahoma"/>
              </a:rPr>
              <a:t>s  </a:t>
            </a:r>
            <a:r>
              <a:rPr sz="1050" b="1" spc="15" dirty="0">
                <a:solidFill>
                  <a:srgbClr val="663300"/>
                </a:solidFill>
                <a:latin typeface="Tahoma"/>
                <a:cs typeface="Tahoma"/>
              </a:rPr>
              <a:t>de</a:t>
            </a:r>
            <a:r>
              <a:rPr sz="1050" b="1" spc="-15" dirty="0">
                <a:solidFill>
                  <a:srgbClr val="663300"/>
                </a:solidFill>
                <a:latin typeface="Tahoma"/>
                <a:cs typeface="Tahoma"/>
              </a:rPr>
              <a:t> </a:t>
            </a:r>
            <a:r>
              <a:rPr sz="1050" b="1" spc="5" dirty="0">
                <a:solidFill>
                  <a:srgbClr val="663300"/>
                </a:solidFill>
                <a:latin typeface="Tahoma"/>
                <a:cs typeface="Tahoma"/>
              </a:rPr>
              <a:t>Salud</a:t>
            </a:r>
            <a:endParaRPr sz="1050">
              <a:latin typeface="Tahoma"/>
              <a:cs typeface="Tahoma"/>
            </a:endParaRPr>
          </a:p>
        </p:txBody>
      </p:sp>
      <p:sp>
        <p:nvSpPr>
          <p:cNvPr id="31" name="object 32">
            <a:extLst>
              <a:ext uri="{FF2B5EF4-FFF2-40B4-BE49-F238E27FC236}">
                <a16:creationId xmlns:a16="http://schemas.microsoft.com/office/drawing/2014/main" id="{EC89422D-B3D6-41E3-B234-2B8096DC6337}"/>
              </a:ext>
            </a:extLst>
          </p:cNvPr>
          <p:cNvSpPr txBox="1"/>
          <p:nvPr/>
        </p:nvSpPr>
        <p:spPr>
          <a:xfrm>
            <a:off x="1677973" y="4024162"/>
            <a:ext cx="694055" cy="72898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marR="5080" algn="ctr">
              <a:lnSpc>
                <a:spcPct val="96700"/>
              </a:lnSpc>
              <a:spcBef>
                <a:spcPts val="130"/>
              </a:spcBef>
            </a:pPr>
            <a:r>
              <a:rPr sz="950" b="1" spc="-25" dirty="0">
                <a:solidFill>
                  <a:srgbClr val="FF3300"/>
                </a:solidFill>
                <a:latin typeface="Tahoma"/>
                <a:cs typeface="Tahoma"/>
              </a:rPr>
              <a:t>E</a:t>
            </a:r>
            <a:r>
              <a:rPr sz="950" b="1" spc="10" dirty="0">
                <a:solidFill>
                  <a:srgbClr val="FF3300"/>
                </a:solidFill>
                <a:latin typeface="Tahoma"/>
                <a:cs typeface="Tahoma"/>
              </a:rPr>
              <a:t>s</a:t>
            </a:r>
            <a:r>
              <a:rPr sz="950" b="1" spc="-25" dirty="0">
                <a:solidFill>
                  <a:srgbClr val="FF3300"/>
                </a:solidFill>
                <a:latin typeface="Tahoma"/>
                <a:cs typeface="Tahoma"/>
              </a:rPr>
              <a:t>t</a:t>
            </a:r>
            <a:r>
              <a:rPr sz="950" b="1" spc="20" dirty="0">
                <a:solidFill>
                  <a:srgbClr val="FF3300"/>
                </a:solidFill>
                <a:latin typeface="Tahoma"/>
                <a:cs typeface="Tahoma"/>
              </a:rPr>
              <a:t>r</a:t>
            </a:r>
            <a:r>
              <a:rPr sz="950" b="1" spc="-5" dirty="0">
                <a:solidFill>
                  <a:srgbClr val="FF3300"/>
                </a:solidFill>
                <a:latin typeface="Tahoma"/>
                <a:cs typeface="Tahoma"/>
              </a:rPr>
              <a:t>a</a:t>
            </a:r>
            <a:r>
              <a:rPr sz="950" b="1" spc="-25" dirty="0">
                <a:solidFill>
                  <a:srgbClr val="FF3300"/>
                </a:solidFill>
                <a:latin typeface="Tahoma"/>
                <a:cs typeface="Tahoma"/>
              </a:rPr>
              <a:t>t</a:t>
            </a:r>
            <a:r>
              <a:rPr sz="950" b="1" spc="-5" dirty="0">
                <a:solidFill>
                  <a:srgbClr val="FF3300"/>
                </a:solidFill>
                <a:latin typeface="Tahoma"/>
                <a:cs typeface="Tahoma"/>
              </a:rPr>
              <a:t>e</a:t>
            </a:r>
            <a:r>
              <a:rPr sz="950" b="1" spc="-100" dirty="0">
                <a:solidFill>
                  <a:srgbClr val="FF3300"/>
                </a:solidFill>
                <a:latin typeface="Tahoma"/>
                <a:cs typeface="Tahoma"/>
              </a:rPr>
              <a:t>g</a:t>
            </a:r>
            <a:r>
              <a:rPr sz="950" b="1" spc="20" dirty="0">
                <a:solidFill>
                  <a:srgbClr val="FF3300"/>
                </a:solidFill>
                <a:latin typeface="Tahoma"/>
                <a:cs typeface="Tahoma"/>
              </a:rPr>
              <a:t>i</a:t>
            </a:r>
            <a:r>
              <a:rPr sz="950" b="1" spc="-5" dirty="0">
                <a:solidFill>
                  <a:srgbClr val="FF3300"/>
                </a:solidFill>
                <a:latin typeface="Tahoma"/>
                <a:cs typeface="Tahoma"/>
              </a:rPr>
              <a:t>as  </a:t>
            </a:r>
            <a:r>
              <a:rPr sz="950" b="1" spc="-15" dirty="0">
                <a:solidFill>
                  <a:srgbClr val="FF3300"/>
                </a:solidFill>
                <a:latin typeface="Tahoma"/>
                <a:cs typeface="Tahoma"/>
              </a:rPr>
              <a:t>Sanitarias </a:t>
            </a:r>
            <a:r>
              <a:rPr sz="950" b="1" spc="-10" dirty="0">
                <a:solidFill>
                  <a:srgbClr val="FF3300"/>
                </a:solidFill>
                <a:latin typeface="Tahoma"/>
                <a:cs typeface="Tahoma"/>
              </a:rPr>
              <a:t> </a:t>
            </a:r>
            <a:r>
              <a:rPr sz="950" b="1" spc="-15" dirty="0">
                <a:solidFill>
                  <a:srgbClr val="FF3300"/>
                </a:solidFill>
                <a:latin typeface="Tahoma"/>
                <a:cs typeface="Tahoma"/>
              </a:rPr>
              <a:t>Nacionales </a:t>
            </a:r>
            <a:r>
              <a:rPr sz="950" b="1" spc="-265" dirty="0">
                <a:solidFill>
                  <a:srgbClr val="FF3300"/>
                </a:solidFill>
                <a:latin typeface="Tahoma"/>
                <a:cs typeface="Tahoma"/>
              </a:rPr>
              <a:t> </a:t>
            </a:r>
            <a:r>
              <a:rPr sz="950" b="1" spc="-5" dirty="0">
                <a:solidFill>
                  <a:srgbClr val="FF3300"/>
                </a:solidFill>
                <a:latin typeface="Tahoma"/>
                <a:cs typeface="Tahoma"/>
              </a:rPr>
              <a:t>y </a:t>
            </a:r>
            <a:r>
              <a:rPr sz="950" b="1" dirty="0">
                <a:solidFill>
                  <a:srgbClr val="FF3300"/>
                </a:solidFill>
                <a:latin typeface="Tahoma"/>
                <a:cs typeface="Tahoma"/>
              </a:rPr>
              <a:t> </a:t>
            </a:r>
            <a:r>
              <a:rPr sz="950" b="1" spc="-15" dirty="0">
                <a:solidFill>
                  <a:srgbClr val="FF3300"/>
                </a:solidFill>
                <a:latin typeface="Tahoma"/>
                <a:cs typeface="Tahoma"/>
              </a:rPr>
              <a:t>Regionales</a:t>
            </a:r>
            <a:endParaRPr sz="950">
              <a:latin typeface="Tahoma"/>
              <a:cs typeface="Tahoma"/>
            </a:endParaRPr>
          </a:p>
        </p:txBody>
      </p:sp>
      <p:sp>
        <p:nvSpPr>
          <p:cNvPr id="32" name="object 33">
            <a:extLst>
              <a:ext uri="{FF2B5EF4-FFF2-40B4-BE49-F238E27FC236}">
                <a16:creationId xmlns:a16="http://schemas.microsoft.com/office/drawing/2014/main" id="{51013FCF-C18A-4C29-A45A-8FE75C34CE1B}"/>
              </a:ext>
            </a:extLst>
          </p:cNvPr>
          <p:cNvSpPr txBox="1"/>
          <p:nvPr/>
        </p:nvSpPr>
        <p:spPr>
          <a:xfrm>
            <a:off x="6185607" y="5457325"/>
            <a:ext cx="678180" cy="1771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000" b="1" i="1" spc="-114" dirty="0">
                <a:solidFill>
                  <a:srgbClr val="1B8852"/>
                </a:solidFill>
                <a:latin typeface="Verdana"/>
                <a:cs typeface="Verdana"/>
              </a:rPr>
              <a:t>Estándares</a:t>
            </a:r>
            <a:endParaRPr sz="1000">
              <a:latin typeface="Verdana"/>
              <a:cs typeface="Verdana"/>
            </a:endParaRPr>
          </a:p>
        </p:txBody>
      </p:sp>
      <p:sp>
        <p:nvSpPr>
          <p:cNvPr id="33" name="object 34">
            <a:extLst>
              <a:ext uri="{FF2B5EF4-FFF2-40B4-BE49-F238E27FC236}">
                <a16:creationId xmlns:a16="http://schemas.microsoft.com/office/drawing/2014/main" id="{0B08D4F2-CF8F-406B-8AD6-879C5ED40ECC}"/>
              </a:ext>
            </a:extLst>
          </p:cNvPr>
          <p:cNvSpPr txBox="1"/>
          <p:nvPr/>
        </p:nvSpPr>
        <p:spPr>
          <a:xfrm>
            <a:off x="7120813" y="4169723"/>
            <a:ext cx="757555" cy="457200"/>
          </a:xfrm>
          <a:prstGeom prst="rect">
            <a:avLst/>
          </a:prstGeom>
        </p:spPr>
        <p:txBody>
          <a:bodyPr vert="horz" wrap="square" lIns="0" tIns="24130" rIns="0" bIns="0" rtlCol="0">
            <a:spAutoFit/>
          </a:bodyPr>
          <a:lstStyle/>
          <a:p>
            <a:pPr marL="12700" marR="5080" indent="31750" algn="just">
              <a:lnSpc>
                <a:spcPct val="91800"/>
              </a:lnSpc>
              <a:spcBef>
                <a:spcPts val="190"/>
              </a:spcBef>
            </a:pPr>
            <a:r>
              <a:rPr sz="1000" b="1" i="1" spc="-105" dirty="0">
                <a:solidFill>
                  <a:srgbClr val="FF3300"/>
                </a:solidFill>
                <a:latin typeface="Verdana"/>
                <a:cs typeface="Verdana"/>
              </a:rPr>
              <a:t>Prioridades </a:t>
            </a:r>
            <a:r>
              <a:rPr sz="1000" b="1" i="1" spc="-330" dirty="0">
                <a:solidFill>
                  <a:srgbClr val="FF3300"/>
                </a:solidFill>
                <a:latin typeface="Verdana"/>
                <a:cs typeface="Verdana"/>
              </a:rPr>
              <a:t> </a:t>
            </a:r>
            <a:r>
              <a:rPr sz="1000" b="1" i="1" spc="-150" dirty="0">
                <a:solidFill>
                  <a:srgbClr val="FF3300"/>
                </a:solidFill>
                <a:latin typeface="Verdana"/>
                <a:cs typeface="Verdana"/>
              </a:rPr>
              <a:t>n</a:t>
            </a:r>
            <a:r>
              <a:rPr sz="1000" b="1" i="1" spc="-100" dirty="0">
                <a:solidFill>
                  <a:srgbClr val="FF3300"/>
                </a:solidFill>
                <a:latin typeface="Verdana"/>
                <a:cs typeface="Verdana"/>
              </a:rPr>
              <a:t>ac</a:t>
            </a:r>
            <a:r>
              <a:rPr sz="1000" b="1" i="1" spc="-35" dirty="0">
                <a:solidFill>
                  <a:srgbClr val="FF3300"/>
                </a:solidFill>
                <a:latin typeface="Verdana"/>
                <a:cs typeface="Verdana"/>
              </a:rPr>
              <a:t>i</a:t>
            </a:r>
            <a:r>
              <a:rPr sz="1000" b="1" i="1" spc="-125" dirty="0">
                <a:solidFill>
                  <a:srgbClr val="FF3300"/>
                </a:solidFill>
                <a:latin typeface="Verdana"/>
                <a:cs typeface="Verdana"/>
              </a:rPr>
              <a:t>o</a:t>
            </a:r>
            <a:r>
              <a:rPr sz="1000" b="1" i="1" spc="-150" dirty="0">
                <a:solidFill>
                  <a:srgbClr val="FF3300"/>
                </a:solidFill>
                <a:latin typeface="Verdana"/>
                <a:cs typeface="Verdana"/>
              </a:rPr>
              <a:t>n</a:t>
            </a:r>
            <a:r>
              <a:rPr sz="1000" b="1" i="1" spc="-105" dirty="0">
                <a:solidFill>
                  <a:srgbClr val="FF3300"/>
                </a:solidFill>
                <a:latin typeface="Verdana"/>
                <a:cs typeface="Verdana"/>
              </a:rPr>
              <a:t>a</a:t>
            </a:r>
            <a:r>
              <a:rPr sz="1000" b="1" i="1" spc="-30" dirty="0">
                <a:solidFill>
                  <a:srgbClr val="FF3300"/>
                </a:solidFill>
                <a:latin typeface="Verdana"/>
                <a:cs typeface="Verdana"/>
              </a:rPr>
              <a:t>l</a:t>
            </a:r>
            <a:r>
              <a:rPr sz="1000" b="1" i="1" spc="-165" dirty="0">
                <a:solidFill>
                  <a:srgbClr val="FF3300"/>
                </a:solidFill>
                <a:latin typeface="Verdana"/>
                <a:cs typeface="Verdana"/>
              </a:rPr>
              <a:t>e</a:t>
            </a:r>
            <a:r>
              <a:rPr sz="1000" b="1" i="1" spc="-110" dirty="0">
                <a:solidFill>
                  <a:srgbClr val="FF3300"/>
                </a:solidFill>
                <a:latin typeface="Verdana"/>
                <a:cs typeface="Verdana"/>
              </a:rPr>
              <a:t>s</a:t>
            </a:r>
            <a:r>
              <a:rPr sz="1000" b="1" i="1" spc="-75" dirty="0">
                <a:solidFill>
                  <a:srgbClr val="FF3300"/>
                </a:solidFill>
                <a:latin typeface="Verdana"/>
                <a:cs typeface="Verdana"/>
              </a:rPr>
              <a:t> y  </a:t>
            </a:r>
            <a:r>
              <a:rPr sz="1000" b="1" i="1" spc="-110" dirty="0">
                <a:solidFill>
                  <a:srgbClr val="FF3300"/>
                </a:solidFill>
                <a:latin typeface="Verdana"/>
                <a:cs typeface="Verdana"/>
              </a:rPr>
              <a:t>regionales</a:t>
            </a:r>
            <a:endParaRPr sz="1000">
              <a:latin typeface="Verdana"/>
              <a:cs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276813393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15468" y="132587"/>
            <a:ext cx="8571865" cy="1567180"/>
            <a:chOff x="315468" y="132587"/>
            <a:chExt cx="8571865" cy="156718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15468" y="132587"/>
              <a:ext cx="8513064" cy="1566671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55676" y="272795"/>
              <a:ext cx="8232648" cy="1286255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81000" y="190499"/>
              <a:ext cx="8505825" cy="1371600"/>
            </a:xfrm>
            <a:prstGeom prst="rect">
              <a:avLst/>
            </a:prstGeom>
          </p:spPr>
        </p:pic>
      </p:grpSp>
      <p:grpSp>
        <p:nvGrpSpPr>
          <p:cNvPr id="6" name="object 6"/>
          <p:cNvGrpSpPr/>
          <p:nvPr/>
        </p:nvGrpSpPr>
        <p:grpSpPr>
          <a:xfrm>
            <a:off x="1293334" y="1832201"/>
            <a:ext cx="7002780" cy="4695825"/>
            <a:chOff x="1293334" y="1832201"/>
            <a:chExt cx="7002780" cy="4695825"/>
          </a:xfrm>
        </p:grpSpPr>
        <p:sp>
          <p:nvSpPr>
            <p:cNvPr id="7" name="object 7"/>
            <p:cNvSpPr/>
            <p:nvPr/>
          </p:nvSpPr>
          <p:spPr>
            <a:xfrm>
              <a:off x="1297779" y="1836646"/>
              <a:ext cx="6993890" cy="4686935"/>
            </a:xfrm>
            <a:custGeom>
              <a:avLst/>
              <a:gdLst/>
              <a:ahLst/>
              <a:cxnLst/>
              <a:rect l="l" t="t" r="r" b="b"/>
              <a:pathLst>
                <a:path w="6993890" h="4686934">
                  <a:moveTo>
                    <a:pt x="5745902" y="0"/>
                  </a:moveTo>
                  <a:lnTo>
                    <a:pt x="0" y="0"/>
                  </a:lnTo>
                  <a:lnTo>
                    <a:pt x="0" y="4686783"/>
                  </a:lnTo>
                  <a:lnTo>
                    <a:pt x="5745902" y="4686783"/>
                  </a:lnTo>
                  <a:lnTo>
                    <a:pt x="6993570" y="2343490"/>
                  </a:lnTo>
                  <a:lnTo>
                    <a:pt x="5745902" y="0"/>
                  </a:lnTo>
                  <a:close/>
                </a:path>
              </a:pathLst>
            </a:custGeom>
            <a:solidFill>
              <a:srgbClr val="BEE2F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297779" y="1836646"/>
              <a:ext cx="6993890" cy="4686935"/>
            </a:xfrm>
            <a:custGeom>
              <a:avLst/>
              <a:gdLst/>
              <a:ahLst/>
              <a:cxnLst/>
              <a:rect l="l" t="t" r="r" b="b"/>
              <a:pathLst>
                <a:path w="6993890" h="4686934">
                  <a:moveTo>
                    <a:pt x="5745902" y="0"/>
                  </a:moveTo>
                  <a:lnTo>
                    <a:pt x="0" y="0"/>
                  </a:lnTo>
                  <a:lnTo>
                    <a:pt x="0" y="4686783"/>
                  </a:lnTo>
                  <a:lnTo>
                    <a:pt x="5745902" y="4686783"/>
                  </a:lnTo>
                  <a:lnTo>
                    <a:pt x="6993570" y="2343490"/>
                  </a:lnTo>
                  <a:lnTo>
                    <a:pt x="5745902" y="0"/>
                  </a:lnTo>
                  <a:close/>
                </a:path>
                <a:path w="6993890" h="4686934">
                  <a:moveTo>
                    <a:pt x="814824" y="2428147"/>
                  </a:moveTo>
                  <a:lnTo>
                    <a:pt x="5737396" y="2428147"/>
                  </a:lnTo>
                </a:path>
                <a:path w="6993890" h="4686934">
                  <a:moveTo>
                    <a:pt x="814824" y="2114273"/>
                  </a:moveTo>
                  <a:lnTo>
                    <a:pt x="5661076" y="2114273"/>
                  </a:lnTo>
                </a:path>
              </a:pathLst>
            </a:custGeom>
            <a:ln w="846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3996864" y="4290997"/>
            <a:ext cx="1235710" cy="269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10" dirty="0">
                <a:solidFill>
                  <a:srgbClr val="990033"/>
                </a:solidFill>
                <a:latin typeface="Tahoma"/>
                <a:cs typeface="Tahoma"/>
              </a:rPr>
              <a:t>P</a:t>
            </a:r>
            <a:r>
              <a:rPr sz="1600" b="1" spc="-30" dirty="0">
                <a:solidFill>
                  <a:srgbClr val="990033"/>
                </a:solidFill>
                <a:latin typeface="Tahoma"/>
                <a:cs typeface="Tahoma"/>
              </a:rPr>
              <a:t>R</a:t>
            </a:r>
            <a:r>
              <a:rPr sz="1600" b="1" spc="-35" dirty="0">
                <a:solidFill>
                  <a:srgbClr val="990033"/>
                </a:solidFill>
                <a:latin typeface="Tahoma"/>
                <a:cs typeface="Tahoma"/>
              </a:rPr>
              <a:t>O</a:t>
            </a:r>
            <a:r>
              <a:rPr sz="1600" b="1" spc="-15" dirty="0">
                <a:solidFill>
                  <a:srgbClr val="990033"/>
                </a:solidFill>
                <a:latin typeface="Tahoma"/>
                <a:cs typeface="Tahoma"/>
              </a:rPr>
              <a:t>V</a:t>
            </a:r>
            <a:r>
              <a:rPr sz="1600" b="1" spc="25" dirty="0">
                <a:solidFill>
                  <a:srgbClr val="990033"/>
                </a:solidFill>
                <a:latin typeface="Tahoma"/>
                <a:cs typeface="Tahoma"/>
              </a:rPr>
              <a:t>I</a:t>
            </a:r>
            <a:r>
              <a:rPr sz="1600" b="1" spc="-15" dirty="0">
                <a:solidFill>
                  <a:srgbClr val="990033"/>
                </a:solidFill>
                <a:latin typeface="Tahoma"/>
                <a:cs typeface="Tahoma"/>
              </a:rPr>
              <a:t>S</a:t>
            </a:r>
            <a:r>
              <a:rPr sz="1600" b="1" spc="25" dirty="0">
                <a:solidFill>
                  <a:srgbClr val="990033"/>
                </a:solidFill>
                <a:latin typeface="Tahoma"/>
                <a:cs typeface="Tahoma"/>
              </a:rPr>
              <a:t>I</a:t>
            </a:r>
            <a:r>
              <a:rPr sz="1600" b="1" spc="-35" dirty="0">
                <a:solidFill>
                  <a:srgbClr val="990033"/>
                </a:solidFill>
                <a:latin typeface="Tahoma"/>
                <a:cs typeface="Tahoma"/>
              </a:rPr>
              <a:t>Ó</a:t>
            </a:r>
            <a:r>
              <a:rPr sz="1600" b="1" dirty="0">
                <a:solidFill>
                  <a:srgbClr val="990033"/>
                </a:solidFill>
                <a:latin typeface="Tahoma"/>
                <a:cs typeface="Tahoma"/>
              </a:rPr>
              <a:t>N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2040557" y="4744738"/>
            <a:ext cx="1290320" cy="1027430"/>
          </a:xfrm>
          <a:custGeom>
            <a:avLst/>
            <a:gdLst/>
            <a:ahLst/>
            <a:cxnLst/>
            <a:rect l="l" t="t" r="r" b="b"/>
            <a:pathLst>
              <a:path w="1290320" h="1027429">
                <a:moveTo>
                  <a:pt x="1290080" y="0"/>
                </a:moveTo>
                <a:lnTo>
                  <a:pt x="0" y="0"/>
                </a:lnTo>
                <a:lnTo>
                  <a:pt x="0" y="1027241"/>
                </a:lnTo>
                <a:lnTo>
                  <a:pt x="1290080" y="1027241"/>
                </a:lnTo>
                <a:lnTo>
                  <a:pt x="1290080" y="0"/>
                </a:lnTo>
                <a:close/>
              </a:path>
            </a:pathLst>
          </a:custGeom>
          <a:solidFill>
            <a:srgbClr val="FFCC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3602104" y="4727795"/>
            <a:ext cx="1154430" cy="840740"/>
          </a:xfrm>
          <a:custGeom>
            <a:avLst/>
            <a:gdLst/>
            <a:ahLst/>
            <a:cxnLst/>
            <a:rect l="l" t="t" r="r" b="b"/>
            <a:pathLst>
              <a:path w="1154429" h="840739">
                <a:moveTo>
                  <a:pt x="1154109" y="0"/>
                </a:moveTo>
                <a:lnTo>
                  <a:pt x="0" y="0"/>
                </a:lnTo>
                <a:lnTo>
                  <a:pt x="0" y="840374"/>
                </a:lnTo>
                <a:lnTo>
                  <a:pt x="1154109" y="840374"/>
                </a:lnTo>
                <a:lnTo>
                  <a:pt x="1154109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5095858" y="4685173"/>
            <a:ext cx="1901825" cy="1028065"/>
          </a:xfrm>
          <a:custGeom>
            <a:avLst/>
            <a:gdLst/>
            <a:ahLst/>
            <a:cxnLst/>
            <a:rect l="l" t="t" r="r" b="b"/>
            <a:pathLst>
              <a:path w="1901825" h="1028064">
                <a:moveTo>
                  <a:pt x="1901213" y="0"/>
                </a:moveTo>
                <a:lnTo>
                  <a:pt x="0" y="0"/>
                </a:lnTo>
                <a:lnTo>
                  <a:pt x="0" y="1027523"/>
                </a:lnTo>
                <a:lnTo>
                  <a:pt x="1901213" y="1027523"/>
                </a:lnTo>
                <a:lnTo>
                  <a:pt x="1901213" y="0"/>
                </a:lnTo>
                <a:close/>
              </a:path>
            </a:pathLst>
          </a:custGeom>
          <a:solidFill>
            <a:srgbClr val="66FF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3466246" y="6256105"/>
            <a:ext cx="1494155" cy="93980"/>
          </a:xfrm>
          <a:custGeom>
            <a:avLst/>
            <a:gdLst/>
            <a:ahLst/>
            <a:cxnLst/>
            <a:rect l="l" t="t" r="r" b="b"/>
            <a:pathLst>
              <a:path w="1494154" h="93979">
                <a:moveTo>
                  <a:pt x="0" y="0"/>
                </a:moveTo>
                <a:lnTo>
                  <a:pt x="0" y="93438"/>
                </a:lnTo>
              </a:path>
              <a:path w="1494154" h="93979">
                <a:moveTo>
                  <a:pt x="1493754" y="0"/>
                </a:moveTo>
                <a:lnTo>
                  <a:pt x="1493754" y="93438"/>
                </a:lnTo>
              </a:path>
            </a:pathLst>
          </a:custGeom>
          <a:ln w="8476">
            <a:solidFill>
              <a:srgbClr val="000000"/>
            </a:solidFill>
            <a:prstDash val="sysDot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3530094" y="2125828"/>
            <a:ext cx="3376295" cy="21907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275590" indent="-263525">
              <a:lnSpc>
                <a:spcPct val="100000"/>
              </a:lnSpc>
              <a:spcBef>
                <a:spcPts val="114"/>
              </a:spcBef>
              <a:buChar char="•"/>
              <a:tabLst>
                <a:tab pos="275590" algn="l"/>
                <a:tab pos="276225" algn="l"/>
              </a:tabLst>
            </a:pPr>
            <a:r>
              <a:rPr sz="1250" spc="15" dirty="0">
                <a:solidFill>
                  <a:srgbClr val="000099"/>
                </a:solidFill>
                <a:latin typeface="Tahoma"/>
                <a:cs typeface="Tahoma"/>
              </a:rPr>
              <a:t>Redes</a:t>
            </a:r>
            <a:r>
              <a:rPr sz="1250" spc="-90" dirty="0">
                <a:solidFill>
                  <a:srgbClr val="000099"/>
                </a:solidFill>
                <a:latin typeface="Tahoma"/>
                <a:cs typeface="Tahoma"/>
              </a:rPr>
              <a:t> </a:t>
            </a:r>
            <a:r>
              <a:rPr sz="1250" spc="25" dirty="0">
                <a:solidFill>
                  <a:srgbClr val="000099"/>
                </a:solidFill>
                <a:latin typeface="Tahoma"/>
                <a:cs typeface="Tahoma"/>
              </a:rPr>
              <a:t>de</a:t>
            </a:r>
            <a:r>
              <a:rPr sz="1250" spc="-60" dirty="0">
                <a:solidFill>
                  <a:srgbClr val="000099"/>
                </a:solidFill>
                <a:latin typeface="Tahoma"/>
                <a:cs typeface="Tahoma"/>
              </a:rPr>
              <a:t> </a:t>
            </a:r>
            <a:r>
              <a:rPr sz="1250" dirty="0">
                <a:solidFill>
                  <a:srgbClr val="000099"/>
                </a:solidFill>
                <a:latin typeface="Tahoma"/>
                <a:cs typeface="Tahoma"/>
              </a:rPr>
              <a:t>Servicio</a:t>
            </a:r>
            <a:r>
              <a:rPr sz="1250" spc="-15" dirty="0">
                <a:solidFill>
                  <a:srgbClr val="000099"/>
                </a:solidFill>
                <a:latin typeface="Tahoma"/>
                <a:cs typeface="Tahoma"/>
              </a:rPr>
              <a:t> </a:t>
            </a:r>
            <a:r>
              <a:rPr sz="1250" spc="-5" dirty="0">
                <a:solidFill>
                  <a:srgbClr val="000099"/>
                </a:solidFill>
                <a:latin typeface="Tahoma"/>
                <a:cs typeface="Tahoma"/>
              </a:rPr>
              <a:t>MINSA</a:t>
            </a:r>
            <a:r>
              <a:rPr sz="1250" spc="-20" dirty="0">
                <a:solidFill>
                  <a:srgbClr val="000099"/>
                </a:solidFill>
                <a:latin typeface="Tahoma"/>
                <a:cs typeface="Tahoma"/>
              </a:rPr>
              <a:t> </a:t>
            </a:r>
            <a:r>
              <a:rPr sz="1250" spc="10" dirty="0">
                <a:solidFill>
                  <a:srgbClr val="000099"/>
                </a:solidFill>
                <a:latin typeface="Tahoma"/>
                <a:cs typeface="Tahoma"/>
              </a:rPr>
              <a:t>y</a:t>
            </a:r>
            <a:r>
              <a:rPr sz="1250" spc="-25" dirty="0">
                <a:solidFill>
                  <a:srgbClr val="000099"/>
                </a:solidFill>
                <a:latin typeface="Tahoma"/>
                <a:cs typeface="Tahoma"/>
              </a:rPr>
              <a:t> </a:t>
            </a:r>
            <a:r>
              <a:rPr sz="1250" spc="-5" dirty="0">
                <a:solidFill>
                  <a:srgbClr val="000099"/>
                </a:solidFill>
                <a:latin typeface="Tahoma"/>
                <a:cs typeface="Tahoma"/>
              </a:rPr>
              <a:t>Sectoriales</a:t>
            </a:r>
            <a:r>
              <a:rPr sz="1250" spc="-25" dirty="0">
                <a:solidFill>
                  <a:srgbClr val="000099"/>
                </a:solidFill>
                <a:latin typeface="Tahoma"/>
                <a:cs typeface="Tahoma"/>
              </a:rPr>
              <a:t> </a:t>
            </a:r>
            <a:r>
              <a:rPr sz="1250" spc="5" dirty="0">
                <a:solidFill>
                  <a:srgbClr val="000099"/>
                </a:solidFill>
                <a:latin typeface="Tahoma"/>
                <a:cs typeface="Tahoma"/>
              </a:rPr>
              <a:t>en</a:t>
            </a:r>
            <a:r>
              <a:rPr sz="1250" spc="35" dirty="0">
                <a:solidFill>
                  <a:srgbClr val="000099"/>
                </a:solidFill>
                <a:latin typeface="Tahoma"/>
                <a:cs typeface="Tahoma"/>
              </a:rPr>
              <a:t> </a:t>
            </a:r>
            <a:r>
              <a:rPr sz="1250" dirty="0">
                <a:solidFill>
                  <a:srgbClr val="000099"/>
                </a:solidFill>
                <a:latin typeface="Tahoma"/>
                <a:cs typeface="Tahoma"/>
              </a:rPr>
              <a:t>el</a:t>
            </a:r>
            <a:endParaRPr sz="1250">
              <a:latin typeface="Tahoma"/>
              <a:cs typeface="Tahoma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2108374" y="2320799"/>
            <a:ext cx="4294505" cy="21907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  <a:tabLst>
                <a:tab pos="1696720" algn="l"/>
                <a:tab pos="4281170" algn="l"/>
              </a:tabLst>
            </a:pPr>
            <a:r>
              <a:rPr sz="1250" u="sng" spc="5" dirty="0">
                <a:solidFill>
                  <a:srgbClr val="000099"/>
                </a:solidFill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 	</a:t>
            </a:r>
            <a:r>
              <a:rPr sz="1250" u="sng" spc="15" dirty="0">
                <a:solidFill>
                  <a:srgbClr val="000099"/>
                </a:solidFill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marc</a:t>
            </a:r>
            <a:r>
              <a:rPr sz="1250" u="sng" spc="10" dirty="0">
                <a:solidFill>
                  <a:srgbClr val="000099"/>
                </a:solidFill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o</a:t>
            </a:r>
            <a:r>
              <a:rPr sz="1250" u="sng" spc="-80" dirty="0">
                <a:solidFill>
                  <a:srgbClr val="000099"/>
                </a:solidFill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 </a:t>
            </a:r>
            <a:r>
              <a:rPr sz="1250" u="sng" spc="40" dirty="0">
                <a:solidFill>
                  <a:srgbClr val="000099"/>
                </a:solidFill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d</a:t>
            </a:r>
            <a:r>
              <a:rPr sz="1250" u="sng" spc="5" dirty="0">
                <a:solidFill>
                  <a:srgbClr val="000099"/>
                </a:solidFill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el</a:t>
            </a:r>
            <a:r>
              <a:rPr sz="1250" u="sng" spc="-80" dirty="0">
                <a:solidFill>
                  <a:srgbClr val="000099"/>
                </a:solidFill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 </a:t>
            </a:r>
            <a:r>
              <a:rPr sz="1250" u="sng" spc="35" dirty="0">
                <a:solidFill>
                  <a:srgbClr val="000099"/>
                </a:solidFill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S</a:t>
            </a:r>
            <a:r>
              <a:rPr sz="1250" u="sng" spc="30" dirty="0">
                <a:solidFill>
                  <a:srgbClr val="000099"/>
                </a:solidFill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N</a:t>
            </a:r>
            <a:r>
              <a:rPr sz="1250" u="sng" spc="-20" dirty="0">
                <a:solidFill>
                  <a:srgbClr val="000099"/>
                </a:solidFill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C</a:t>
            </a:r>
            <a:r>
              <a:rPr sz="1250" u="sng" spc="-50" dirty="0">
                <a:solidFill>
                  <a:srgbClr val="000099"/>
                </a:solidFill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D</a:t>
            </a:r>
            <a:r>
              <a:rPr sz="1250" u="sng" spc="10" dirty="0">
                <a:solidFill>
                  <a:srgbClr val="000099"/>
                </a:solidFill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S</a:t>
            </a:r>
            <a:r>
              <a:rPr sz="1250" u="sng" dirty="0">
                <a:solidFill>
                  <a:srgbClr val="000099"/>
                </a:solidFill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	</a:t>
            </a:r>
            <a:endParaRPr sz="1250">
              <a:latin typeface="Tahoma"/>
              <a:cs typeface="Tahoma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3470443" y="2601104"/>
            <a:ext cx="3404235" cy="135699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351790" indent="-339725">
              <a:lnSpc>
                <a:spcPct val="100000"/>
              </a:lnSpc>
              <a:spcBef>
                <a:spcPts val="114"/>
              </a:spcBef>
              <a:buChar char="•"/>
              <a:tabLst>
                <a:tab pos="351790" algn="l"/>
                <a:tab pos="352425" algn="l"/>
              </a:tabLst>
            </a:pPr>
            <a:r>
              <a:rPr sz="1250" dirty="0">
                <a:solidFill>
                  <a:srgbClr val="000099"/>
                </a:solidFill>
                <a:latin typeface="Tahoma"/>
                <a:cs typeface="Tahoma"/>
              </a:rPr>
              <a:t>Planeamiento,</a:t>
            </a:r>
            <a:r>
              <a:rPr sz="1250" spc="-45" dirty="0">
                <a:solidFill>
                  <a:srgbClr val="000099"/>
                </a:solidFill>
                <a:latin typeface="Tahoma"/>
                <a:cs typeface="Tahoma"/>
              </a:rPr>
              <a:t> </a:t>
            </a:r>
            <a:r>
              <a:rPr sz="1250" spc="5" dirty="0">
                <a:solidFill>
                  <a:srgbClr val="000099"/>
                </a:solidFill>
                <a:latin typeface="Tahoma"/>
                <a:cs typeface="Tahoma"/>
              </a:rPr>
              <a:t>prog.</a:t>
            </a:r>
            <a:r>
              <a:rPr sz="1250" spc="-45" dirty="0">
                <a:solidFill>
                  <a:srgbClr val="000099"/>
                </a:solidFill>
                <a:latin typeface="Tahoma"/>
                <a:cs typeface="Tahoma"/>
              </a:rPr>
              <a:t> </a:t>
            </a:r>
            <a:r>
              <a:rPr sz="1250" spc="10" dirty="0">
                <a:solidFill>
                  <a:srgbClr val="000099"/>
                </a:solidFill>
                <a:latin typeface="Tahoma"/>
                <a:cs typeface="Tahoma"/>
              </a:rPr>
              <a:t>y</a:t>
            </a:r>
            <a:r>
              <a:rPr sz="1250" spc="-25" dirty="0">
                <a:solidFill>
                  <a:srgbClr val="000099"/>
                </a:solidFill>
                <a:latin typeface="Tahoma"/>
                <a:cs typeface="Tahoma"/>
              </a:rPr>
              <a:t> </a:t>
            </a:r>
            <a:r>
              <a:rPr sz="1250" dirty="0">
                <a:solidFill>
                  <a:srgbClr val="000099"/>
                </a:solidFill>
                <a:latin typeface="Tahoma"/>
                <a:cs typeface="Tahoma"/>
              </a:rPr>
              <a:t>asig.</a:t>
            </a:r>
            <a:r>
              <a:rPr sz="1250" spc="20" dirty="0">
                <a:solidFill>
                  <a:srgbClr val="000099"/>
                </a:solidFill>
                <a:latin typeface="Tahoma"/>
                <a:cs typeface="Tahoma"/>
              </a:rPr>
              <a:t> </a:t>
            </a:r>
            <a:r>
              <a:rPr sz="1250" spc="-10" dirty="0">
                <a:solidFill>
                  <a:srgbClr val="000099"/>
                </a:solidFill>
                <a:latin typeface="Tahoma"/>
                <a:cs typeface="Tahoma"/>
              </a:rPr>
              <a:t>Recursos</a:t>
            </a:r>
            <a:endParaRPr sz="1250">
              <a:latin typeface="Tahoma"/>
              <a:cs typeface="Tahoma"/>
            </a:endParaRPr>
          </a:p>
          <a:p>
            <a:pPr marL="351790" indent="-339725">
              <a:lnSpc>
                <a:spcPts val="1485"/>
              </a:lnSpc>
              <a:spcBef>
                <a:spcPts val="40"/>
              </a:spcBef>
              <a:buChar char="•"/>
              <a:tabLst>
                <a:tab pos="351790" algn="l"/>
                <a:tab pos="352425" algn="l"/>
              </a:tabLst>
            </a:pPr>
            <a:r>
              <a:rPr sz="1250" spc="-5" dirty="0">
                <a:solidFill>
                  <a:srgbClr val="000099"/>
                </a:solidFill>
                <a:latin typeface="Tahoma"/>
                <a:cs typeface="Tahoma"/>
              </a:rPr>
              <a:t>Supervisión,</a:t>
            </a:r>
            <a:r>
              <a:rPr sz="1250" spc="5" dirty="0">
                <a:solidFill>
                  <a:srgbClr val="000099"/>
                </a:solidFill>
                <a:latin typeface="Tahoma"/>
                <a:cs typeface="Tahoma"/>
              </a:rPr>
              <a:t> </a:t>
            </a:r>
            <a:r>
              <a:rPr sz="1250" dirty="0">
                <a:solidFill>
                  <a:srgbClr val="000099"/>
                </a:solidFill>
                <a:latin typeface="Tahoma"/>
                <a:cs typeface="Tahoma"/>
              </a:rPr>
              <a:t>monitoreo</a:t>
            </a:r>
            <a:r>
              <a:rPr sz="1250" spc="-25" dirty="0">
                <a:solidFill>
                  <a:srgbClr val="000099"/>
                </a:solidFill>
                <a:latin typeface="Tahoma"/>
                <a:cs typeface="Tahoma"/>
              </a:rPr>
              <a:t> </a:t>
            </a:r>
            <a:r>
              <a:rPr sz="1250" spc="10" dirty="0">
                <a:solidFill>
                  <a:srgbClr val="000099"/>
                </a:solidFill>
                <a:latin typeface="Tahoma"/>
                <a:cs typeface="Tahoma"/>
              </a:rPr>
              <a:t>y</a:t>
            </a:r>
            <a:r>
              <a:rPr sz="1250" spc="-40" dirty="0">
                <a:solidFill>
                  <a:srgbClr val="000099"/>
                </a:solidFill>
                <a:latin typeface="Tahoma"/>
                <a:cs typeface="Tahoma"/>
              </a:rPr>
              <a:t> </a:t>
            </a:r>
            <a:r>
              <a:rPr sz="1250" spc="-5" dirty="0">
                <a:solidFill>
                  <a:srgbClr val="000099"/>
                </a:solidFill>
                <a:latin typeface="Tahoma"/>
                <a:cs typeface="Tahoma"/>
              </a:rPr>
              <a:t>evaluación</a:t>
            </a:r>
            <a:endParaRPr sz="1250">
              <a:latin typeface="Tahoma"/>
              <a:cs typeface="Tahoma"/>
            </a:endParaRPr>
          </a:p>
          <a:p>
            <a:pPr marL="351790" indent="-339725">
              <a:lnSpc>
                <a:spcPts val="1470"/>
              </a:lnSpc>
              <a:buChar char="•"/>
              <a:tabLst>
                <a:tab pos="351790" algn="l"/>
                <a:tab pos="352425" algn="l"/>
              </a:tabLst>
            </a:pPr>
            <a:r>
              <a:rPr sz="1250" dirty="0">
                <a:solidFill>
                  <a:srgbClr val="000099"/>
                </a:solidFill>
                <a:latin typeface="Tahoma"/>
                <a:cs typeface="Tahoma"/>
              </a:rPr>
              <a:t>Fortalecimiento</a:t>
            </a:r>
            <a:r>
              <a:rPr sz="1250" spc="-15" dirty="0">
                <a:solidFill>
                  <a:srgbClr val="000099"/>
                </a:solidFill>
                <a:latin typeface="Tahoma"/>
                <a:cs typeface="Tahoma"/>
              </a:rPr>
              <a:t> </a:t>
            </a:r>
            <a:r>
              <a:rPr sz="1250" spc="-5" dirty="0">
                <a:solidFill>
                  <a:srgbClr val="000099"/>
                </a:solidFill>
                <a:latin typeface="Tahoma"/>
                <a:cs typeface="Tahoma"/>
              </a:rPr>
              <a:t>competencias</a:t>
            </a:r>
            <a:r>
              <a:rPr sz="1250" spc="-80" dirty="0">
                <a:solidFill>
                  <a:srgbClr val="000099"/>
                </a:solidFill>
                <a:latin typeface="Tahoma"/>
                <a:cs typeface="Tahoma"/>
              </a:rPr>
              <a:t> </a:t>
            </a:r>
            <a:r>
              <a:rPr sz="1250" spc="15" dirty="0">
                <a:solidFill>
                  <a:srgbClr val="000099"/>
                </a:solidFill>
                <a:latin typeface="Tahoma"/>
                <a:cs typeface="Tahoma"/>
              </a:rPr>
              <a:t>del</a:t>
            </a:r>
            <a:r>
              <a:rPr sz="1250" spc="-15" dirty="0">
                <a:solidFill>
                  <a:srgbClr val="000099"/>
                </a:solidFill>
                <a:latin typeface="Tahoma"/>
                <a:cs typeface="Tahoma"/>
              </a:rPr>
              <a:t> </a:t>
            </a:r>
            <a:r>
              <a:rPr sz="1250" dirty="0">
                <a:solidFill>
                  <a:srgbClr val="000099"/>
                </a:solidFill>
                <a:latin typeface="Tahoma"/>
                <a:cs typeface="Tahoma"/>
              </a:rPr>
              <a:t>personal</a:t>
            </a:r>
            <a:endParaRPr sz="1250">
              <a:latin typeface="Tahoma"/>
              <a:cs typeface="Tahoma"/>
            </a:endParaRPr>
          </a:p>
          <a:p>
            <a:pPr marL="351790" indent="-339725">
              <a:lnSpc>
                <a:spcPts val="1485"/>
              </a:lnSpc>
              <a:buChar char="•"/>
              <a:tabLst>
                <a:tab pos="351790" algn="l"/>
                <a:tab pos="352425" algn="l"/>
              </a:tabLst>
            </a:pPr>
            <a:r>
              <a:rPr sz="1250" spc="20" dirty="0">
                <a:solidFill>
                  <a:srgbClr val="000099"/>
                </a:solidFill>
                <a:latin typeface="Tahoma"/>
                <a:cs typeface="Tahoma"/>
              </a:rPr>
              <a:t>D</a:t>
            </a:r>
            <a:r>
              <a:rPr sz="1250" spc="5" dirty="0">
                <a:solidFill>
                  <a:srgbClr val="000099"/>
                </a:solidFill>
                <a:latin typeface="Tahoma"/>
                <a:cs typeface="Tahoma"/>
              </a:rPr>
              <a:t>e</a:t>
            </a:r>
            <a:r>
              <a:rPr sz="1250" spc="-25" dirty="0">
                <a:solidFill>
                  <a:srgbClr val="000099"/>
                </a:solidFill>
                <a:latin typeface="Tahoma"/>
                <a:cs typeface="Tahoma"/>
              </a:rPr>
              <a:t>s</a:t>
            </a:r>
            <a:r>
              <a:rPr sz="1250" spc="10" dirty="0">
                <a:solidFill>
                  <a:srgbClr val="000099"/>
                </a:solidFill>
                <a:latin typeface="Tahoma"/>
                <a:cs typeface="Tahoma"/>
              </a:rPr>
              <a:t>a</a:t>
            </a:r>
            <a:r>
              <a:rPr sz="1250" spc="15" dirty="0">
                <a:solidFill>
                  <a:srgbClr val="000099"/>
                </a:solidFill>
                <a:latin typeface="Tahoma"/>
                <a:cs typeface="Tahoma"/>
              </a:rPr>
              <a:t>r</a:t>
            </a:r>
            <a:r>
              <a:rPr sz="1250" spc="10" dirty="0">
                <a:solidFill>
                  <a:srgbClr val="000099"/>
                </a:solidFill>
                <a:latin typeface="Tahoma"/>
                <a:cs typeface="Tahoma"/>
              </a:rPr>
              <a:t>r</a:t>
            </a:r>
            <a:r>
              <a:rPr sz="1250" spc="-20" dirty="0">
                <a:solidFill>
                  <a:srgbClr val="000099"/>
                </a:solidFill>
                <a:latin typeface="Tahoma"/>
                <a:cs typeface="Tahoma"/>
              </a:rPr>
              <a:t>oll</a:t>
            </a:r>
            <a:r>
              <a:rPr sz="1250" spc="10" dirty="0">
                <a:solidFill>
                  <a:srgbClr val="000099"/>
                </a:solidFill>
                <a:latin typeface="Tahoma"/>
                <a:cs typeface="Tahoma"/>
              </a:rPr>
              <a:t>o</a:t>
            </a:r>
            <a:r>
              <a:rPr sz="1250" spc="-15" dirty="0">
                <a:solidFill>
                  <a:srgbClr val="000099"/>
                </a:solidFill>
                <a:latin typeface="Tahoma"/>
                <a:cs typeface="Tahoma"/>
              </a:rPr>
              <a:t> </a:t>
            </a:r>
            <a:r>
              <a:rPr sz="1250" spc="40" dirty="0">
                <a:solidFill>
                  <a:srgbClr val="000099"/>
                </a:solidFill>
                <a:latin typeface="Tahoma"/>
                <a:cs typeface="Tahoma"/>
              </a:rPr>
              <a:t>d</a:t>
            </a:r>
            <a:r>
              <a:rPr sz="1250" spc="10" dirty="0">
                <a:solidFill>
                  <a:srgbClr val="000099"/>
                </a:solidFill>
                <a:latin typeface="Tahoma"/>
                <a:cs typeface="Tahoma"/>
              </a:rPr>
              <a:t>e </a:t>
            </a:r>
            <a:r>
              <a:rPr sz="1250" spc="-20" dirty="0">
                <a:solidFill>
                  <a:srgbClr val="000099"/>
                </a:solidFill>
                <a:latin typeface="Tahoma"/>
                <a:cs typeface="Tahoma"/>
              </a:rPr>
              <a:t>A</a:t>
            </a:r>
            <a:r>
              <a:rPr sz="1250" spc="-45" dirty="0">
                <a:solidFill>
                  <a:srgbClr val="000099"/>
                </a:solidFill>
                <a:latin typeface="Tahoma"/>
                <a:cs typeface="Tahoma"/>
              </a:rPr>
              <a:t>c</a:t>
            </a:r>
            <a:r>
              <a:rPr sz="1250" spc="35" dirty="0">
                <a:solidFill>
                  <a:srgbClr val="000099"/>
                </a:solidFill>
                <a:latin typeface="Tahoma"/>
                <a:cs typeface="Tahoma"/>
              </a:rPr>
              <a:t>u</a:t>
            </a:r>
            <a:r>
              <a:rPr sz="1250" spc="-60" dirty="0">
                <a:solidFill>
                  <a:srgbClr val="000099"/>
                </a:solidFill>
                <a:latin typeface="Tahoma"/>
                <a:cs typeface="Tahoma"/>
              </a:rPr>
              <a:t>e</a:t>
            </a:r>
            <a:r>
              <a:rPr sz="1250" spc="10" dirty="0">
                <a:solidFill>
                  <a:srgbClr val="000099"/>
                </a:solidFill>
                <a:latin typeface="Tahoma"/>
                <a:cs typeface="Tahoma"/>
              </a:rPr>
              <a:t>r</a:t>
            </a:r>
            <a:r>
              <a:rPr sz="1250" spc="40" dirty="0">
                <a:solidFill>
                  <a:srgbClr val="000099"/>
                </a:solidFill>
                <a:latin typeface="Tahoma"/>
                <a:cs typeface="Tahoma"/>
              </a:rPr>
              <a:t>d</a:t>
            </a:r>
            <a:r>
              <a:rPr sz="1250" spc="-15" dirty="0">
                <a:solidFill>
                  <a:srgbClr val="000099"/>
                </a:solidFill>
                <a:latin typeface="Tahoma"/>
                <a:cs typeface="Tahoma"/>
              </a:rPr>
              <a:t>o</a:t>
            </a:r>
            <a:r>
              <a:rPr sz="1250" spc="10" dirty="0">
                <a:solidFill>
                  <a:srgbClr val="000099"/>
                </a:solidFill>
                <a:latin typeface="Tahoma"/>
                <a:cs typeface="Tahoma"/>
              </a:rPr>
              <a:t>s</a:t>
            </a:r>
            <a:r>
              <a:rPr sz="1250" spc="-90" dirty="0">
                <a:solidFill>
                  <a:srgbClr val="000099"/>
                </a:solidFill>
                <a:latin typeface="Tahoma"/>
                <a:cs typeface="Tahoma"/>
              </a:rPr>
              <a:t> </a:t>
            </a:r>
            <a:r>
              <a:rPr sz="1250" spc="40" dirty="0">
                <a:solidFill>
                  <a:srgbClr val="000099"/>
                </a:solidFill>
                <a:latin typeface="Tahoma"/>
                <a:cs typeface="Tahoma"/>
              </a:rPr>
              <a:t>d</a:t>
            </a:r>
            <a:r>
              <a:rPr sz="1250" spc="10" dirty="0">
                <a:solidFill>
                  <a:srgbClr val="000099"/>
                </a:solidFill>
                <a:latin typeface="Tahoma"/>
                <a:cs typeface="Tahoma"/>
              </a:rPr>
              <a:t>e </a:t>
            </a:r>
            <a:r>
              <a:rPr sz="1250" spc="-35" dirty="0">
                <a:solidFill>
                  <a:srgbClr val="000099"/>
                </a:solidFill>
                <a:latin typeface="Tahoma"/>
                <a:cs typeface="Tahoma"/>
              </a:rPr>
              <a:t>G</a:t>
            </a:r>
            <a:r>
              <a:rPr sz="1250" spc="5" dirty="0">
                <a:solidFill>
                  <a:srgbClr val="000099"/>
                </a:solidFill>
                <a:latin typeface="Tahoma"/>
                <a:cs typeface="Tahoma"/>
              </a:rPr>
              <a:t>e</a:t>
            </a:r>
            <a:r>
              <a:rPr sz="1250" spc="-25" dirty="0">
                <a:solidFill>
                  <a:srgbClr val="000099"/>
                </a:solidFill>
                <a:latin typeface="Tahoma"/>
                <a:cs typeface="Tahoma"/>
              </a:rPr>
              <a:t>s</a:t>
            </a:r>
            <a:r>
              <a:rPr sz="1250" spc="-20" dirty="0">
                <a:solidFill>
                  <a:srgbClr val="000099"/>
                </a:solidFill>
                <a:latin typeface="Tahoma"/>
                <a:cs typeface="Tahoma"/>
              </a:rPr>
              <a:t>tió</a:t>
            </a:r>
            <a:r>
              <a:rPr sz="1250" spc="10" dirty="0">
                <a:solidFill>
                  <a:srgbClr val="000099"/>
                </a:solidFill>
                <a:latin typeface="Tahoma"/>
                <a:cs typeface="Tahoma"/>
              </a:rPr>
              <a:t>n</a:t>
            </a:r>
            <a:endParaRPr sz="1250">
              <a:latin typeface="Tahoma"/>
              <a:cs typeface="Tahoma"/>
            </a:endParaRPr>
          </a:p>
          <a:p>
            <a:pPr marL="351790" indent="-339725">
              <a:lnSpc>
                <a:spcPts val="1485"/>
              </a:lnSpc>
              <a:spcBef>
                <a:spcPts val="40"/>
              </a:spcBef>
              <a:buChar char="•"/>
              <a:tabLst>
                <a:tab pos="351790" algn="l"/>
                <a:tab pos="352425" algn="l"/>
              </a:tabLst>
            </a:pPr>
            <a:r>
              <a:rPr sz="1250" spc="-5" dirty="0">
                <a:solidFill>
                  <a:srgbClr val="000099"/>
                </a:solidFill>
                <a:latin typeface="Tahoma"/>
                <a:cs typeface="Tahoma"/>
              </a:rPr>
              <a:t>Gestión</a:t>
            </a:r>
            <a:r>
              <a:rPr sz="1250" spc="-10" dirty="0">
                <a:solidFill>
                  <a:srgbClr val="000099"/>
                </a:solidFill>
                <a:latin typeface="Tahoma"/>
                <a:cs typeface="Tahoma"/>
              </a:rPr>
              <a:t> </a:t>
            </a:r>
            <a:r>
              <a:rPr sz="1250" dirty="0">
                <a:solidFill>
                  <a:srgbClr val="000099"/>
                </a:solidFill>
                <a:latin typeface="Tahoma"/>
                <a:cs typeface="Tahoma"/>
              </a:rPr>
              <a:t>Hospitalaria</a:t>
            </a:r>
            <a:endParaRPr sz="1250">
              <a:latin typeface="Tahoma"/>
              <a:cs typeface="Tahoma"/>
            </a:endParaRPr>
          </a:p>
          <a:p>
            <a:pPr marL="351790" indent="-339725">
              <a:lnSpc>
                <a:spcPts val="1470"/>
              </a:lnSpc>
              <a:buChar char="•"/>
              <a:tabLst>
                <a:tab pos="351790" algn="l"/>
                <a:tab pos="352425" algn="l"/>
              </a:tabLst>
            </a:pPr>
            <a:r>
              <a:rPr sz="1250" dirty="0">
                <a:solidFill>
                  <a:srgbClr val="000099"/>
                </a:solidFill>
                <a:latin typeface="Tahoma"/>
                <a:cs typeface="Tahoma"/>
              </a:rPr>
              <a:t>Sistema</a:t>
            </a:r>
            <a:r>
              <a:rPr sz="1250" spc="5" dirty="0">
                <a:solidFill>
                  <a:srgbClr val="000099"/>
                </a:solidFill>
                <a:latin typeface="Tahoma"/>
                <a:cs typeface="Tahoma"/>
              </a:rPr>
              <a:t> </a:t>
            </a:r>
            <a:r>
              <a:rPr sz="1250" dirty="0">
                <a:solidFill>
                  <a:srgbClr val="000099"/>
                </a:solidFill>
                <a:latin typeface="Tahoma"/>
                <a:cs typeface="Tahoma"/>
              </a:rPr>
              <a:t>Nacional</a:t>
            </a:r>
            <a:r>
              <a:rPr sz="1250" spc="-85" dirty="0">
                <a:solidFill>
                  <a:srgbClr val="000099"/>
                </a:solidFill>
                <a:latin typeface="Tahoma"/>
                <a:cs typeface="Tahoma"/>
              </a:rPr>
              <a:t> </a:t>
            </a:r>
            <a:r>
              <a:rPr sz="1250" spc="25" dirty="0">
                <a:solidFill>
                  <a:srgbClr val="000099"/>
                </a:solidFill>
                <a:latin typeface="Tahoma"/>
                <a:cs typeface="Tahoma"/>
              </a:rPr>
              <a:t>de</a:t>
            </a:r>
            <a:r>
              <a:rPr sz="1250" spc="5" dirty="0">
                <a:solidFill>
                  <a:srgbClr val="000099"/>
                </a:solidFill>
                <a:latin typeface="Tahoma"/>
                <a:cs typeface="Tahoma"/>
              </a:rPr>
              <a:t> </a:t>
            </a:r>
            <a:r>
              <a:rPr sz="1250" spc="-15" dirty="0">
                <a:solidFill>
                  <a:srgbClr val="000099"/>
                </a:solidFill>
                <a:latin typeface="Tahoma"/>
                <a:cs typeface="Tahoma"/>
              </a:rPr>
              <a:t>Gestión</a:t>
            </a:r>
            <a:r>
              <a:rPr sz="1250" spc="35" dirty="0">
                <a:solidFill>
                  <a:srgbClr val="000099"/>
                </a:solidFill>
                <a:latin typeface="Tahoma"/>
                <a:cs typeface="Tahoma"/>
              </a:rPr>
              <a:t> </a:t>
            </a:r>
            <a:r>
              <a:rPr sz="1250" spc="25" dirty="0">
                <a:solidFill>
                  <a:srgbClr val="000099"/>
                </a:solidFill>
                <a:latin typeface="Tahoma"/>
                <a:cs typeface="Tahoma"/>
              </a:rPr>
              <a:t>de</a:t>
            </a:r>
            <a:r>
              <a:rPr sz="1250" spc="5" dirty="0">
                <a:solidFill>
                  <a:srgbClr val="000099"/>
                </a:solidFill>
                <a:latin typeface="Tahoma"/>
                <a:cs typeface="Tahoma"/>
              </a:rPr>
              <a:t> </a:t>
            </a:r>
            <a:r>
              <a:rPr sz="1250" spc="-10" dirty="0">
                <a:solidFill>
                  <a:srgbClr val="000099"/>
                </a:solidFill>
                <a:latin typeface="Tahoma"/>
                <a:cs typeface="Tahoma"/>
              </a:rPr>
              <a:t>Calidad</a:t>
            </a:r>
            <a:endParaRPr sz="1250">
              <a:latin typeface="Tahoma"/>
              <a:cs typeface="Tahoma"/>
            </a:endParaRPr>
          </a:p>
          <a:p>
            <a:pPr marL="351790" indent="-339725">
              <a:lnSpc>
                <a:spcPts val="1485"/>
              </a:lnSpc>
              <a:buChar char="•"/>
              <a:tabLst>
                <a:tab pos="351790" algn="l"/>
                <a:tab pos="352425" algn="l"/>
              </a:tabLst>
            </a:pPr>
            <a:r>
              <a:rPr sz="1250" dirty="0">
                <a:solidFill>
                  <a:srgbClr val="000099"/>
                </a:solidFill>
                <a:latin typeface="Tahoma"/>
                <a:cs typeface="Tahoma"/>
              </a:rPr>
              <a:t>Desarrollo</a:t>
            </a:r>
            <a:r>
              <a:rPr sz="1250" spc="-25" dirty="0">
                <a:solidFill>
                  <a:srgbClr val="000099"/>
                </a:solidFill>
                <a:latin typeface="Tahoma"/>
                <a:cs typeface="Tahoma"/>
              </a:rPr>
              <a:t> </a:t>
            </a:r>
            <a:r>
              <a:rPr sz="1250" spc="25" dirty="0">
                <a:solidFill>
                  <a:srgbClr val="000099"/>
                </a:solidFill>
                <a:latin typeface="Tahoma"/>
                <a:cs typeface="Tahoma"/>
              </a:rPr>
              <a:t>de</a:t>
            </a:r>
            <a:r>
              <a:rPr sz="1250" spc="-70" dirty="0">
                <a:solidFill>
                  <a:srgbClr val="000099"/>
                </a:solidFill>
                <a:latin typeface="Tahoma"/>
                <a:cs typeface="Tahoma"/>
              </a:rPr>
              <a:t> </a:t>
            </a:r>
            <a:r>
              <a:rPr sz="1250" spc="-5" dirty="0">
                <a:solidFill>
                  <a:srgbClr val="000099"/>
                </a:solidFill>
                <a:latin typeface="Tahoma"/>
                <a:cs typeface="Tahoma"/>
              </a:rPr>
              <a:t>Gestión</a:t>
            </a:r>
            <a:r>
              <a:rPr sz="1250" spc="30" dirty="0">
                <a:solidFill>
                  <a:srgbClr val="000099"/>
                </a:solidFill>
                <a:latin typeface="Tahoma"/>
                <a:cs typeface="Tahoma"/>
              </a:rPr>
              <a:t> </a:t>
            </a:r>
            <a:r>
              <a:rPr sz="1250" dirty="0">
                <a:solidFill>
                  <a:srgbClr val="000099"/>
                </a:solidFill>
                <a:latin typeface="Tahoma"/>
                <a:cs typeface="Tahoma"/>
              </a:rPr>
              <a:t>Tecnológica</a:t>
            </a:r>
            <a:r>
              <a:rPr sz="1250" spc="-65" dirty="0">
                <a:solidFill>
                  <a:srgbClr val="000099"/>
                </a:solidFill>
                <a:latin typeface="Tahoma"/>
                <a:cs typeface="Tahoma"/>
              </a:rPr>
              <a:t> </a:t>
            </a:r>
            <a:r>
              <a:rPr sz="1250" spc="5" dirty="0">
                <a:solidFill>
                  <a:srgbClr val="000099"/>
                </a:solidFill>
                <a:latin typeface="Tahoma"/>
                <a:cs typeface="Tahoma"/>
              </a:rPr>
              <a:t>en</a:t>
            </a:r>
            <a:r>
              <a:rPr sz="1250" spc="-40" dirty="0">
                <a:solidFill>
                  <a:srgbClr val="000099"/>
                </a:solidFill>
                <a:latin typeface="Tahoma"/>
                <a:cs typeface="Tahoma"/>
              </a:rPr>
              <a:t> </a:t>
            </a:r>
            <a:r>
              <a:rPr sz="1250" dirty="0">
                <a:solidFill>
                  <a:srgbClr val="000099"/>
                </a:solidFill>
                <a:latin typeface="Tahoma"/>
                <a:cs typeface="Tahoma"/>
              </a:rPr>
              <a:t>Salud</a:t>
            </a:r>
            <a:endParaRPr sz="1250">
              <a:latin typeface="Tahoma"/>
              <a:cs typeface="Tahoma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3496186" y="3985227"/>
            <a:ext cx="3174365" cy="21907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351790" indent="-339725">
              <a:lnSpc>
                <a:spcPct val="100000"/>
              </a:lnSpc>
              <a:spcBef>
                <a:spcPts val="114"/>
              </a:spcBef>
              <a:buChar char="•"/>
              <a:tabLst>
                <a:tab pos="351790" algn="l"/>
                <a:tab pos="352425" algn="l"/>
              </a:tabLst>
            </a:pPr>
            <a:r>
              <a:rPr sz="1250" spc="-5" dirty="0">
                <a:solidFill>
                  <a:srgbClr val="000099"/>
                </a:solidFill>
                <a:latin typeface="Tahoma"/>
                <a:cs typeface="Tahoma"/>
              </a:rPr>
              <a:t>Criterios</a:t>
            </a:r>
            <a:r>
              <a:rPr sz="1250" spc="-40" dirty="0">
                <a:solidFill>
                  <a:srgbClr val="000099"/>
                </a:solidFill>
                <a:latin typeface="Tahoma"/>
                <a:cs typeface="Tahoma"/>
              </a:rPr>
              <a:t> </a:t>
            </a:r>
            <a:r>
              <a:rPr sz="1250" spc="20" dirty="0">
                <a:solidFill>
                  <a:srgbClr val="000099"/>
                </a:solidFill>
                <a:latin typeface="Tahoma"/>
                <a:cs typeface="Tahoma"/>
              </a:rPr>
              <a:t>para</a:t>
            </a:r>
            <a:r>
              <a:rPr sz="1250" dirty="0">
                <a:solidFill>
                  <a:srgbClr val="000099"/>
                </a:solidFill>
                <a:latin typeface="Tahoma"/>
                <a:cs typeface="Tahoma"/>
              </a:rPr>
              <a:t> </a:t>
            </a:r>
            <a:r>
              <a:rPr sz="1250" spc="-5" dirty="0">
                <a:solidFill>
                  <a:srgbClr val="000099"/>
                </a:solidFill>
                <a:latin typeface="Tahoma"/>
                <a:cs typeface="Tahoma"/>
              </a:rPr>
              <a:t>la</a:t>
            </a:r>
            <a:r>
              <a:rPr sz="1250" dirty="0">
                <a:solidFill>
                  <a:srgbClr val="000099"/>
                </a:solidFill>
                <a:latin typeface="Tahoma"/>
                <a:cs typeface="Tahoma"/>
              </a:rPr>
              <a:t> </a:t>
            </a:r>
            <a:r>
              <a:rPr sz="1250" spc="-5" dirty="0">
                <a:solidFill>
                  <a:srgbClr val="000099"/>
                </a:solidFill>
                <a:latin typeface="Tahoma"/>
                <a:cs typeface="Tahoma"/>
              </a:rPr>
              <a:t>Asignación</a:t>
            </a:r>
            <a:r>
              <a:rPr sz="1250" spc="-40" dirty="0">
                <a:solidFill>
                  <a:srgbClr val="000099"/>
                </a:solidFill>
                <a:latin typeface="Tahoma"/>
                <a:cs typeface="Tahoma"/>
              </a:rPr>
              <a:t> </a:t>
            </a:r>
            <a:r>
              <a:rPr sz="1250" spc="25" dirty="0">
                <a:solidFill>
                  <a:srgbClr val="000099"/>
                </a:solidFill>
                <a:latin typeface="Tahoma"/>
                <a:cs typeface="Tahoma"/>
              </a:rPr>
              <a:t>de</a:t>
            </a:r>
            <a:r>
              <a:rPr sz="1250" spc="-70" dirty="0">
                <a:solidFill>
                  <a:srgbClr val="000099"/>
                </a:solidFill>
                <a:latin typeface="Tahoma"/>
                <a:cs typeface="Tahoma"/>
              </a:rPr>
              <a:t> </a:t>
            </a:r>
            <a:r>
              <a:rPr sz="1250" dirty="0">
                <a:solidFill>
                  <a:srgbClr val="000099"/>
                </a:solidFill>
                <a:latin typeface="Tahoma"/>
                <a:cs typeface="Tahoma"/>
              </a:rPr>
              <a:t>Recursos</a:t>
            </a:r>
            <a:endParaRPr sz="1250">
              <a:latin typeface="Tahoma"/>
              <a:cs typeface="Tahoma"/>
            </a:endParaRPr>
          </a:p>
        </p:txBody>
      </p:sp>
      <p:sp>
        <p:nvSpPr>
          <p:cNvPr id="18" name="object 18"/>
          <p:cNvSpPr txBox="1">
            <a:spLocks noGrp="1"/>
          </p:cNvSpPr>
          <p:nvPr>
            <p:ph type="title"/>
          </p:nvPr>
        </p:nvSpPr>
        <p:spPr>
          <a:xfrm>
            <a:off x="1569593" y="2168247"/>
            <a:ext cx="1685289" cy="269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spc="-5" dirty="0">
                <a:solidFill>
                  <a:srgbClr val="990033"/>
                </a:solidFill>
                <a:latin typeface="Tahoma"/>
                <a:cs typeface="Tahoma"/>
              </a:rPr>
              <a:t>ORGANIZACION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2044811" y="2915465"/>
            <a:ext cx="972185" cy="269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dirty="0">
                <a:solidFill>
                  <a:srgbClr val="990033"/>
                </a:solidFill>
                <a:latin typeface="Tahoma"/>
                <a:cs typeface="Tahoma"/>
              </a:rPr>
              <a:t>GESTION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493022" y="3968420"/>
            <a:ext cx="1922780" cy="269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dirty="0">
                <a:solidFill>
                  <a:srgbClr val="990033"/>
                </a:solidFill>
                <a:latin typeface="Tahoma"/>
                <a:cs typeface="Tahoma"/>
              </a:rPr>
              <a:t>FINANCIAMIENTO</a:t>
            </a:r>
            <a:endParaRPr sz="1600">
              <a:latin typeface="Tahoma"/>
              <a:cs typeface="Tahoma"/>
            </a:endParaRPr>
          </a:p>
        </p:txBody>
      </p:sp>
      <p:graphicFrame>
        <p:nvGraphicFramePr>
          <p:cNvPr id="21" name="object 21"/>
          <p:cNvGraphicFramePr>
            <a:graphicFrameLocks noGrp="1"/>
          </p:cNvGraphicFramePr>
          <p:nvPr/>
        </p:nvGraphicFramePr>
        <p:xfrm>
          <a:off x="2036333" y="4553647"/>
          <a:ext cx="5057775" cy="169823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4255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935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903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4836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42639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marL="92710" marR="209550" algn="ctr">
                        <a:lnSpc>
                          <a:spcPct val="99200"/>
                        </a:lnSpc>
                      </a:pPr>
                      <a:r>
                        <a:rPr sz="1250" b="1" dirty="0">
                          <a:solidFill>
                            <a:srgbClr val="000099"/>
                          </a:solidFill>
                          <a:latin typeface="Tahoma"/>
                          <a:cs typeface="Tahoma"/>
                        </a:rPr>
                        <a:t>Programas</a:t>
                      </a:r>
                      <a:r>
                        <a:rPr sz="1250" b="1" spc="-40" dirty="0">
                          <a:solidFill>
                            <a:srgbClr val="000099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250" b="1" spc="5" dirty="0">
                          <a:solidFill>
                            <a:srgbClr val="000099"/>
                          </a:solidFill>
                          <a:latin typeface="Tahoma"/>
                          <a:cs typeface="Tahoma"/>
                        </a:rPr>
                        <a:t>de </a:t>
                      </a:r>
                      <a:r>
                        <a:rPr sz="1250" b="1" spc="-350" dirty="0">
                          <a:solidFill>
                            <a:srgbClr val="000099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250" b="1" spc="10" dirty="0">
                          <a:solidFill>
                            <a:srgbClr val="000099"/>
                          </a:solidFill>
                          <a:latin typeface="Tahoma"/>
                          <a:cs typeface="Tahoma"/>
                        </a:rPr>
                        <a:t>Atención </a:t>
                      </a:r>
                      <a:r>
                        <a:rPr sz="1250" b="1" spc="15" dirty="0">
                          <a:solidFill>
                            <a:srgbClr val="000099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250" b="1" dirty="0">
                          <a:solidFill>
                            <a:srgbClr val="000099"/>
                          </a:solidFill>
                          <a:latin typeface="Tahoma"/>
                          <a:cs typeface="Tahoma"/>
                        </a:rPr>
                        <a:t>Integral</a:t>
                      </a:r>
                      <a:r>
                        <a:rPr sz="1250" b="1" spc="25" dirty="0">
                          <a:solidFill>
                            <a:srgbClr val="000099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250" b="1" spc="-5" dirty="0">
                          <a:solidFill>
                            <a:srgbClr val="000099"/>
                          </a:solidFill>
                          <a:latin typeface="Tahoma"/>
                          <a:cs typeface="Tahoma"/>
                        </a:rPr>
                        <a:t>por </a:t>
                      </a:r>
                      <a:r>
                        <a:rPr sz="1250" b="1" dirty="0">
                          <a:solidFill>
                            <a:srgbClr val="000099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250" b="1" spc="5" dirty="0">
                          <a:solidFill>
                            <a:srgbClr val="000099"/>
                          </a:solidFill>
                          <a:latin typeface="Tahoma"/>
                          <a:cs typeface="Tahoma"/>
                        </a:rPr>
                        <a:t>Etapas </a:t>
                      </a:r>
                      <a:r>
                        <a:rPr sz="1250" b="1" spc="10" dirty="0">
                          <a:solidFill>
                            <a:srgbClr val="000099"/>
                          </a:solidFill>
                          <a:latin typeface="Tahoma"/>
                          <a:cs typeface="Tahoma"/>
                        </a:rPr>
                        <a:t>de </a:t>
                      </a:r>
                      <a:r>
                        <a:rPr sz="1250" b="1" spc="15" dirty="0">
                          <a:solidFill>
                            <a:srgbClr val="000099"/>
                          </a:solidFill>
                          <a:latin typeface="Tahoma"/>
                          <a:cs typeface="Tahoma"/>
                        </a:rPr>
                        <a:t>la </a:t>
                      </a:r>
                      <a:r>
                        <a:rPr sz="1250" b="1" spc="20" dirty="0">
                          <a:solidFill>
                            <a:srgbClr val="000099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250" b="1" spc="15" dirty="0">
                          <a:solidFill>
                            <a:srgbClr val="000099"/>
                          </a:solidFill>
                          <a:latin typeface="Tahoma"/>
                          <a:cs typeface="Tahoma"/>
                        </a:rPr>
                        <a:t>Vida</a:t>
                      </a:r>
                      <a:endParaRPr sz="1250">
                        <a:latin typeface="Tahoma"/>
                        <a:cs typeface="Tahoma"/>
                      </a:endParaRPr>
                    </a:p>
                  </a:txBody>
                  <a:tcPr marL="0" marR="0" marT="5715" marB="0"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220345" marR="276225" indent="-635" algn="ctr">
                        <a:lnSpc>
                          <a:spcPct val="99500"/>
                        </a:lnSpc>
                        <a:spcBef>
                          <a:spcPts val="5"/>
                        </a:spcBef>
                      </a:pPr>
                      <a:r>
                        <a:rPr sz="1250" b="1" dirty="0">
                          <a:solidFill>
                            <a:srgbClr val="000099"/>
                          </a:solidFill>
                          <a:latin typeface="Tahoma"/>
                          <a:cs typeface="Tahoma"/>
                        </a:rPr>
                        <a:t>Programa </a:t>
                      </a:r>
                      <a:r>
                        <a:rPr sz="1250" b="1" spc="5" dirty="0">
                          <a:solidFill>
                            <a:srgbClr val="000099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250" b="1" spc="10" dirty="0">
                          <a:solidFill>
                            <a:srgbClr val="000099"/>
                          </a:solidFill>
                          <a:latin typeface="Tahoma"/>
                          <a:cs typeface="Tahoma"/>
                        </a:rPr>
                        <a:t>de </a:t>
                      </a:r>
                      <a:r>
                        <a:rPr sz="1250" b="1" dirty="0">
                          <a:solidFill>
                            <a:srgbClr val="000099"/>
                          </a:solidFill>
                          <a:latin typeface="Tahoma"/>
                          <a:cs typeface="Tahoma"/>
                        </a:rPr>
                        <a:t>Atención </a:t>
                      </a:r>
                      <a:r>
                        <a:rPr sz="1250" b="1" spc="-355" dirty="0">
                          <a:solidFill>
                            <a:srgbClr val="000099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250" b="1" spc="-15" dirty="0">
                          <a:solidFill>
                            <a:srgbClr val="000099"/>
                          </a:solidFill>
                          <a:latin typeface="Tahoma"/>
                          <a:cs typeface="Tahoma"/>
                        </a:rPr>
                        <a:t>In</a:t>
                      </a:r>
                      <a:r>
                        <a:rPr sz="1250" b="1" spc="5" dirty="0">
                          <a:solidFill>
                            <a:srgbClr val="000099"/>
                          </a:solidFill>
                          <a:latin typeface="Tahoma"/>
                          <a:cs typeface="Tahoma"/>
                        </a:rPr>
                        <a:t>t</a:t>
                      </a:r>
                      <a:r>
                        <a:rPr sz="1250" b="1" spc="-20" dirty="0">
                          <a:solidFill>
                            <a:srgbClr val="000099"/>
                          </a:solidFill>
                          <a:latin typeface="Tahoma"/>
                          <a:cs typeface="Tahoma"/>
                        </a:rPr>
                        <a:t>e</a:t>
                      </a:r>
                      <a:r>
                        <a:rPr sz="1250" b="1" spc="-5" dirty="0">
                          <a:solidFill>
                            <a:srgbClr val="000099"/>
                          </a:solidFill>
                          <a:latin typeface="Tahoma"/>
                          <a:cs typeface="Tahoma"/>
                        </a:rPr>
                        <a:t>g</a:t>
                      </a:r>
                      <a:r>
                        <a:rPr sz="1250" b="1" spc="-15" dirty="0">
                          <a:solidFill>
                            <a:srgbClr val="000099"/>
                          </a:solidFill>
                          <a:latin typeface="Tahoma"/>
                          <a:cs typeface="Tahoma"/>
                        </a:rPr>
                        <a:t>r</a:t>
                      </a:r>
                      <a:r>
                        <a:rPr sz="1250" b="1" spc="-25" dirty="0">
                          <a:solidFill>
                            <a:srgbClr val="000099"/>
                          </a:solidFill>
                          <a:latin typeface="Tahoma"/>
                          <a:cs typeface="Tahoma"/>
                        </a:rPr>
                        <a:t>a</a:t>
                      </a:r>
                      <a:r>
                        <a:rPr sz="1250" b="1" dirty="0">
                          <a:solidFill>
                            <a:srgbClr val="000099"/>
                          </a:solidFill>
                          <a:latin typeface="Tahoma"/>
                          <a:cs typeface="Tahoma"/>
                        </a:rPr>
                        <a:t>l</a:t>
                      </a:r>
                      <a:r>
                        <a:rPr sz="1250" b="1" spc="50" dirty="0">
                          <a:solidFill>
                            <a:srgbClr val="000099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250" b="1" dirty="0">
                          <a:solidFill>
                            <a:srgbClr val="000099"/>
                          </a:solidFill>
                          <a:latin typeface="Tahoma"/>
                          <a:cs typeface="Tahoma"/>
                        </a:rPr>
                        <a:t>a</a:t>
                      </a:r>
                      <a:r>
                        <a:rPr sz="1250" b="1" spc="-60" dirty="0">
                          <a:solidFill>
                            <a:srgbClr val="000099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250" b="1" spc="15" dirty="0">
                          <a:solidFill>
                            <a:srgbClr val="000099"/>
                          </a:solidFill>
                          <a:latin typeface="Tahoma"/>
                          <a:cs typeface="Tahoma"/>
                        </a:rPr>
                        <a:t>l</a:t>
                      </a:r>
                      <a:r>
                        <a:rPr sz="1250" b="1" dirty="0">
                          <a:solidFill>
                            <a:srgbClr val="000099"/>
                          </a:solidFill>
                          <a:latin typeface="Tahoma"/>
                          <a:cs typeface="Tahoma"/>
                        </a:rPr>
                        <a:t>a  </a:t>
                      </a:r>
                      <a:r>
                        <a:rPr sz="1250" b="1" spc="10" dirty="0">
                          <a:solidFill>
                            <a:srgbClr val="000099"/>
                          </a:solidFill>
                          <a:latin typeface="Tahoma"/>
                          <a:cs typeface="Tahoma"/>
                        </a:rPr>
                        <a:t>Familia</a:t>
                      </a:r>
                      <a:endParaRPr sz="1250">
                        <a:latin typeface="Tahoma"/>
                        <a:cs typeface="Tahoma"/>
                      </a:endParaRPr>
                    </a:p>
                  </a:txBody>
                  <a:tcPr marL="0" marR="0" marT="254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</a:tcPr>
                </a:tc>
                <a:tc gridSpan="2">
                  <a:txBody>
                    <a:bodyPr/>
                    <a:lstStyle/>
                    <a:p>
                      <a:pPr marL="271145" marR="229870" indent="7620" algn="ctr">
                        <a:lnSpc>
                          <a:spcPct val="100299"/>
                        </a:lnSpc>
                        <a:spcBef>
                          <a:spcPts val="1285"/>
                        </a:spcBef>
                      </a:pPr>
                      <a:r>
                        <a:rPr sz="1250" b="1" dirty="0">
                          <a:solidFill>
                            <a:srgbClr val="000099"/>
                          </a:solidFill>
                          <a:latin typeface="Tahoma"/>
                          <a:cs typeface="Tahoma"/>
                        </a:rPr>
                        <a:t>Lineamientos </a:t>
                      </a:r>
                      <a:r>
                        <a:rPr sz="1250" b="1" spc="5" dirty="0">
                          <a:solidFill>
                            <a:srgbClr val="000099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250" b="1" dirty="0">
                          <a:solidFill>
                            <a:srgbClr val="000099"/>
                          </a:solidFill>
                          <a:latin typeface="Tahoma"/>
                          <a:cs typeface="Tahoma"/>
                        </a:rPr>
                        <a:t>Técnicos para </a:t>
                      </a:r>
                      <a:r>
                        <a:rPr sz="1250" b="1" spc="15" dirty="0">
                          <a:solidFill>
                            <a:srgbClr val="000099"/>
                          </a:solidFill>
                          <a:latin typeface="Tahoma"/>
                          <a:cs typeface="Tahoma"/>
                        </a:rPr>
                        <a:t>la </a:t>
                      </a:r>
                      <a:r>
                        <a:rPr sz="1250" b="1" spc="20" dirty="0">
                          <a:solidFill>
                            <a:srgbClr val="000099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250" b="1" dirty="0">
                          <a:solidFill>
                            <a:srgbClr val="000099"/>
                          </a:solidFill>
                          <a:latin typeface="Tahoma"/>
                          <a:cs typeface="Tahoma"/>
                        </a:rPr>
                        <a:t>generación </a:t>
                      </a:r>
                      <a:r>
                        <a:rPr sz="1250" b="1" spc="5" dirty="0">
                          <a:solidFill>
                            <a:srgbClr val="000099"/>
                          </a:solidFill>
                          <a:latin typeface="Tahoma"/>
                          <a:cs typeface="Tahoma"/>
                        </a:rPr>
                        <a:t>de </a:t>
                      </a:r>
                      <a:r>
                        <a:rPr sz="1250" b="1" spc="10" dirty="0">
                          <a:solidFill>
                            <a:srgbClr val="000099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250" b="1" dirty="0">
                          <a:solidFill>
                            <a:srgbClr val="000099"/>
                          </a:solidFill>
                          <a:latin typeface="Tahoma"/>
                          <a:cs typeface="Tahoma"/>
                        </a:rPr>
                        <a:t>Comunidades </a:t>
                      </a:r>
                      <a:r>
                        <a:rPr sz="1250" b="1" spc="10" dirty="0">
                          <a:solidFill>
                            <a:srgbClr val="000099"/>
                          </a:solidFill>
                          <a:latin typeface="Tahoma"/>
                          <a:cs typeface="Tahoma"/>
                        </a:rPr>
                        <a:t>y </a:t>
                      </a:r>
                      <a:r>
                        <a:rPr sz="1250" b="1" spc="15" dirty="0">
                          <a:solidFill>
                            <a:srgbClr val="000099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250" b="1" dirty="0">
                          <a:solidFill>
                            <a:srgbClr val="000099"/>
                          </a:solidFill>
                          <a:latin typeface="Tahoma"/>
                          <a:cs typeface="Tahoma"/>
                        </a:rPr>
                        <a:t>Entornos</a:t>
                      </a:r>
                      <a:r>
                        <a:rPr sz="1250" b="1" spc="-50" dirty="0">
                          <a:solidFill>
                            <a:srgbClr val="000099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250" b="1" spc="-5" dirty="0">
                          <a:solidFill>
                            <a:srgbClr val="000099"/>
                          </a:solidFill>
                          <a:latin typeface="Tahoma"/>
                          <a:cs typeface="Tahoma"/>
                        </a:rPr>
                        <a:t>Saludables</a:t>
                      </a:r>
                      <a:endParaRPr sz="1250">
                        <a:latin typeface="Tahoma"/>
                        <a:cs typeface="Tahoma"/>
                      </a:endParaRPr>
                    </a:p>
                  </a:txBody>
                  <a:tcPr marL="0" marR="0" marT="163195" marB="0">
                    <a:lnL w="9525">
                      <a:solidFill>
                        <a:srgbClr val="000000"/>
                      </a:solidFill>
                      <a:prstDash val="solid"/>
                    </a:lnL>
                    <a:lnT w="9525">
                      <a:solidFill>
                        <a:srgbClr val="000000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1839">
                <a:tc gridSpan="3">
                  <a:txBody>
                    <a:bodyPr/>
                    <a:lstStyle/>
                    <a:p>
                      <a:pPr marL="84455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1250" b="1" dirty="0">
                          <a:solidFill>
                            <a:srgbClr val="000099"/>
                          </a:solidFill>
                          <a:latin typeface="Tahoma"/>
                          <a:cs typeface="Tahoma"/>
                        </a:rPr>
                        <a:t>Estrategias</a:t>
                      </a:r>
                      <a:r>
                        <a:rPr sz="1250" b="1" spc="40" dirty="0">
                          <a:solidFill>
                            <a:srgbClr val="000099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250" b="1" spc="-5" dirty="0">
                          <a:solidFill>
                            <a:srgbClr val="000099"/>
                          </a:solidFill>
                          <a:latin typeface="Tahoma"/>
                          <a:cs typeface="Tahoma"/>
                        </a:rPr>
                        <a:t>Sanitarias</a:t>
                      </a:r>
                      <a:r>
                        <a:rPr sz="1250" b="1" spc="-25" dirty="0">
                          <a:solidFill>
                            <a:srgbClr val="000099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250" b="1" dirty="0">
                          <a:solidFill>
                            <a:srgbClr val="000099"/>
                          </a:solidFill>
                          <a:latin typeface="Tahoma"/>
                          <a:cs typeface="Tahoma"/>
                        </a:rPr>
                        <a:t>Nacionales</a:t>
                      </a:r>
                      <a:r>
                        <a:rPr sz="1250" b="1" spc="-20" dirty="0">
                          <a:solidFill>
                            <a:srgbClr val="000099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250" b="1" spc="10" dirty="0">
                          <a:solidFill>
                            <a:srgbClr val="000099"/>
                          </a:solidFill>
                          <a:latin typeface="Tahoma"/>
                          <a:cs typeface="Tahoma"/>
                        </a:rPr>
                        <a:t>y</a:t>
                      </a:r>
                      <a:r>
                        <a:rPr sz="1250" b="1" spc="-35" dirty="0">
                          <a:solidFill>
                            <a:srgbClr val="000099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250" b="1" dirty="0">
                          <a:solidFill>
                            <a:srgbClr val="000099"/>
                          </a:solidFill>
                          <a:latin typeface="Tahoma"/>
                          <a:cs typeface="Tahoma"/>
                        </a:rPr>
                        <a:t>Regionales</a:t>
                      </a:r>
                      <a:endParaRPr sz="1250">
                        <a:latin typeface="Tahoma"/>
                        <a:cs typeface="Tahoma"/>
                      </a:endParaRPr>
                    </a:p>
                  </a:txBody>
                  <a:tcPr marL="0" marR="0" marT="36195" marB="0">
                    <a:solidFill>
                      <a:srgbClr val="66FF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7D7BD29-D598-4666-83C9-008BF599EA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F00E413-93BF-4651-A7A6-FCF13F957B9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Y"/>
          </a:p>
        </p:txBody>
      </p:sp>
      <p:grpSp>
        <p:nvGrpSpPr>
          <p:cNvPr id="4" name="object 3">
            <a:extLst>
              <a:ext uri="{FF2B5EF4-FFF2-40B4-BE49-F238E27FC236}">
                <a16:creationId xmlns:a16="http://schemas.microsoft.com/office/drawing/2014/main" id="{EFB05FB5-7070-4761-91EC-F4D4D6AB1E9A}"/>
              </a:ext>
            </a:extLst>
          </p:cNvPr>
          <p:cNvGrpSpPr/>
          <p:nvPr/>
        </p:nvGrpSpPr>
        <p:grpSpPr>
          <a:xfrm>
            <a:off x="315468" y="114300"/>
            <a:ext cx="8513445" cy="1445260"/>
            <a:chOff x="315468" y="114300"/>
            <a:chExt cx="8513445" cy="1445260"/>
          </a:xfrm>
        </p:grpSpPr>
        <p:pic>
          <p:nvPicPr>
            <p:cNvPr id="5" name="object 4">
              <a:extLst>
                <a:ext uri="{FF2B5EF4-FFF2-40B4-BE49-F238E27FC236}">
                  <a16:creationId xmlns:a16="http://schemas.microsoft.com/office/drawing/2014/main" id="{71EC34F7-091F-4BFD-9388-4C11D6B79A70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15468" y="132588"/>
              <a:ext cx="8513064" cy="1426463"/>
            </a:xfrm>
            <a:prstGeom prst="rect">
              <a:avLst/>
            </a:prstGeom>
          </p:spPr>
        </p:pic>
        <p:pic>
          <p:nvPicPr>
            <p:cNvPr id="6" name="object 5">
              <a:extLst>
                <a:ext uri="{FF2B5EF4-FFF2-40B4-BE49-F238E27FC236}">
                  <a16:creationId xmlns:a16="http://schemas.microsoft.com/office/drawing/2014/main" id="{D3F089F7-2123-4208-89A9-0DB43AD6EA66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55676" y="272795"/>
              <a:ext cx="8232648" cy="1146048"/>
            </a:xfrm>
            <a:prstGeom prst="rect">
              <a:avLst/>
            </a:prstGeom>
          </p:spPr>
        </p:pic>
        <p:pic>
          <p:nvPicPr>
            <p:cNvPr id="7" name="object 6">
              <a:extLst>
                <a:ext uri="{FF2B5EF4-FFF2-40B4-BE49-F238E27FC236}">
                  <a16:creationId xmlns:a16="http://schemas.microsoft.com/office/drawing/2014/main" id="{341FEFB2-926D-46CD-96B6-527502FEFB5E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57200" y="114300"/>
              <a:ext cx="8353425" cy="1381125"/>
            </a:xfrm>
            <a:prstGeom prst="rect">
              <a:avLst/>
            </a:prstGeom>
          </p:spPr>
        </p:pic>
      </p:grpSp>
      <p:sp>
        <p:nvSpPr>
          <p:cNvPr id="8" name="object 7">
            <a:extLst>
              <a:ext uri="{FF2B5EF4-FFF2-40B4-BE49-F238E27FC236}">
                <a16:creationId xmlns:a16="http://schemas.microsoft.com/office/drawing/2014/main" id="{0BE38DCD-C896-4B63-A901-1D4CEBCC35C7}"/>
              </a:ext>
            </a:extLst>
          </p:cNvPr>
          <p:cNvSpPr txBox="1">
            <a:spLocks/>
          </p:cNvSpPr>
          <p:nvPr/>
        </p:nvSpPr>
        <p:spPr>
          <a:xfrm>
            <a:off x="535940" y="1625853"/>
            <a:ext cx="8073390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rgbClr val="1F487C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421005" algn="l"/>
                <a:tab pos="1114425" algn="l"/>
                <a:tab pos="2861310" algn="l"/>
                <a:tab pos="3370579" algn="l"/>
                <a:tab pos="4826000" algn="l"/>
                <a:tab pos="6080125" algn="l"/>
                <a:tab pos="6589395" algn="l"/>
                <a:tab pos="7571105" algn="l"/>
              </a:tabLst>
            </a:pPr>
            <a:r>
              <a:rPr lang="es-ES" sz="2400" spc="-10">
                <a:solidFill>
                  <a:srgbClr val="6F2F9F"/>
                </a:solidFill>
              </a:rPr>
              <a:t>1</a:t>
            </a:r>
            <a:r>
              <a:rPr lang="es-ES" sz="2400">
                <a:solidFill>
                  <a:srgbClr val="6F2F9F"/>
                </a:solidFill>
              </a:rPr>
              <a:t>.	</a:t>
            </a:r>
            <a:r>
              <a:rPr lang="es-ES" sz="2400" spc="-5">
                <a:solidFill>
                  <a:srgbClr val="6F2F9F"/>
                </a:solidFill>
              </a:rPr>
              <a:t>Lo</a:t>
            </a:r>
            <a:r>
              <a:rPr lang="es-ES" sz="2400">
                <a:solidFill>
                  <a:srgbClr val="6F2F9F"/>
                </a:solidFill>
              </a:rPr>
              <a:t>s	Pro</a:t>
            </a:r>
            <a:r>
              <a:rPr lang="es-ES" sz="2400" spc="-10">
                <a:solidFill>
                  <a:srgbClr val="6F2F9F"/>
                </a:solidFill>
              </a:rPr>
              <a:t>g</a:t>
            </a:r>
            <a:r>
              <a:rPr lang="es-ES" sz="2400" spc="-5">
                <a:solidFill>
                  <a:srgbClr val="6F2F9F"/>
                </a:solidFill>
              </a:rPr>
              <a:t>ramas</a:t>
            </a:r>
            <a:r>
              <a:rPr lang="es-ES" sz="2400">
                <a:solidFill>
                  <a:srgbClr val="6F2F9F"/>
                </a:solidFill>
              </a:rPr>
              <a:t>	</a:t>
            </a:r>
            <a:r>
              <a:rPr lang="es-ES" sz="2400" spc="-10">
                <a:solidFill>
                  <a:srgbClr val="6F2F9F"/>
                </a:solidFill>
              </a:rPr>
              <a:t>d</a:t>
            </a:r>
            <a:r>
              <a:rPr lang="es-ES" sz="2400" spc="-5">
                <a:solidFill>
                  <a:srgbClr val="6F2F9F"/>
                </a:solidFill>
              </a:rPr>
              <a:t>e</a:t>
            </a:r>
            <a:r>
              <a:rPr lang="es-ES" sz="2400">
                <a:solidFill>
                  <a:srgbClr val="6F2F9F"/>
                </a:solidFill>
              </a:rPr>
              <a:t>	</a:t>
            </a:r>
            <a:r>
              <a:rPr lang="es-ES" sz="2400" spc="-5">
                <a:solidFill>
                  <a:srgbClr val="6F2F9F"/>
                </a:solidFill>
              </a:rPr>
              <a:t>Aten</a:t>
            </a:r>
            <a:r>
              <a:rPr lang="es-ES" sz="2400" spc="-15">
                <a:solidFill>
                  <a:srgbClr val="6F2F9F"/>
                </a:solidFill>
              </a:rPr>
              <a:t>c</a:t>
            </a:r>
            <a:r>
              <a:rPr lang="es-ES" sz="2400">
                <a:solidFill>
                  <a:srgbClr val="6F2F9F"/>
                </a:solidFill>
              </a:rPr>
              <a:t>ión	In</a:t>
            </a:r>
            <a:r>
              <a:rPr lang="es-ES" sz="2400" spc="5">
                <a:solidFill>
                  <a:srgbClr val="6F2F9F"/>
                </a:solidFill>
              </a:rPr>
              <a:t>t</a:t>
            </a:r>
            <a:r>
              <a:rPr lang="es-ES" sz="2400" spc="-5">
                <a:solidFill>
                  <a:srgbClr val="6F2F9F"/>
                </a:solidFill>
              </a:rPr>
              <a:t>egral</a:t>
            </a:r>
            <a:r>
              <a:rPr lang="es-ES" sz="2400">
                <a:solidFill>
                  <a:srgbClr val="6F2F9F"/>
                </a:solidFill>
              </a:rPr>
              <a:t>	</a:t>
            </a:r>
            <a:r>
              <a:rPr lang="es-ES" sz="2400" spc="-10">
                <a:solidFill>
                  <a:srgbClr val="6F2F9F"/>
                </a:solidFill>
              </a:rPr>
              <a:t>d</a:t>
            </a:r>
            <a:r>
              <a:rPr lang="es-ES" sz="2400" spc="-5">
                <a:solidFill>
                  <a:srgbClr val="6F2F9F"/>
                </a:solidFill>
              </a:rPr>
              <a:t>e</a:t>
            </a:r>
            <a:r>
              <a:rPr lang="es-ES" sz="2400">
                <a:solidFill>
                  <a:srgbClr val="6F2F9F"/>
                </a:solidFill>
              </a:rPr>
              <a:t>	</a:t>
            </a:r>
            <a:r>
              <a:rPr lang="es-ES" sz="2400" spc="-5">
                <a:solidFill>
                  <a:srgbClr val="6F2F9F"/>
                </a:solidFill>
              </a:rPr>
              <a:t>S</a:t>
            </a:r>
            <a:r>
              <a:rPr lang="es-ES" sz="2400" spc="-15">
                <a:solidFill>
                  <a:srgbClr val="6F2F9F"/>
                </a:solidFill>
              </a:rPr>
              <a:t>a</a:t>
            </a:r>
            <a:r>
              <a:rPr lang="es-ES" sz="2400">
                <a:solidFill>
                  <a:srgbClr val="6F2F9F"/>
                </a:solidFill>
              </a:rPr>
              <a:t>l</a:t>
            </a:r>
            <a:r>
              <a:rPr lang="es-ES" sz="2400" spc="-10">
                <a:solidFill>
                  <a:srgbClr val="6F2F9F"/>
                </a:solidFill>
              </a:rPr>
              <a:t>u</a:t>
            </a:r>
            <a:r>
              <a:rPr lang="es-ES" sz="2400">
                <a:solidFill>
                  <a:srgbClr val="6F2F9F"/>
                </a:solidFill>
              </a:rPr>
              <a:t>d	p</a:t>
            </a:r>
            <a:r>
              <a:rPr lang="es-ES" sz="2400" spc="-20">
                <a:solidFill>
                  <a:srgbClr val="6F2F9F"/>
                </a:solidFill>
              </a:rPr>
              <a:t>o</a:t>
            </a:r>
            <a:r>
              <a:rPr lang="es-ES" sz="2400" spc="-5">
                <a:solidFill>
                  <a:srgbClr val="6F2F9F"/>
                </a:solidFill>
              </a:rPr>
              <a:t>r  Etapas</a:t>
            </a:r>
            <a:r>
              <a:rPr lang="es-ES" sz="2400" spc="-20">
                <a:solidFill>
                  <a:srgbClr val="6F2F9F"/>
                </a:solidFill>
              </a:rPr>
              <a:t> </a:t>
            </a:r>
            <a:r>
              <a:rPr lang="es-ES" sz="2400" spc="-5">
                <a:solidFill>
                  <a:srgbClr val="6F2F9F"/>
                </a:solidFill>
              </a:rPr>
              <a:t>de</a:t>
            </a:r>
            <a:r>
              <a:rPr lang="es-ES" sz="2400">
                <a:solidFill>
                  <a:srgbClr val="6F2F9F"/>
                </a:solidFill>
              </a:rPr>
              <a:t> la</a:t>
            </a:r>
            <a:r>
              <a:rPr lang="es-ES" sz="2400" spc="-15">
                <a:solidFill>
                  <a:srgbClr val="6F2F9F"/>
                </a:solidFill>
              </a:rPr>
              <a:t> </a:t>
            </a:r>
            <a:r>
              <a:rPr lang="es-ES" sz="2400" spc="-5">
                <a:solidFill>
                  <a:srgbClr val="6F2F9F"/>
                </a:solidFill>
              </a:rPr>
              <a:t>Vida(PAIS):</a:t>
            </a:r>
            <a:endParaRPr lang="es-ES" sz="2400"/>
          </a:p>
        </p:txBody>
      </p:sp>
      <p:sp>
        <p:nvSpPr>
          <p:cNvPr id="9" name="object 8">
            <a:extLst>
              <a:ext uri="{FF2B5EF4-FFF2-40B4-BE49-F238E27FC236}">
                <a16:creationId xmlns:a16="http://schemas.microsoft.com/office/drawing/2014/main" id="{85305B08-BD9C-49E6-9E6A-E80219DEBFB5}"/>
              </a:ext>
            </a:extLst>
          </p:cNvPr>
          <p:cNvSpPr txBox="1">
            <a:spLocks/>
          </p:cNvSpPr>
          <p:nvPr/>
        </p:nvSpPr>
        <p:spPr>
          <a:xfrm>
            <a:off x="228600" y="2450210"/>
            <a:ext cx="8686800" cy="27706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rial MT"/>
                <a:ea typeface="+mn-ea"/>
                <a:cs typeface="Arial MT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Gotham" panose="02000603040000020004" pitchFamily="50" charset="0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Gotham" panose="02000603040000020004" pitchFamily="50" charset="0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Gotham" panose="02000603040000020004" pitchFamily="50" charset="0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Gotham" panose="02000603040000020004" pitchFamily="50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56920" marR="5080" indent="-287020">
              <a:lnSpc>
                <a:spcPct val="100000"/>
              </a:lnSpc>
              <a:spcBef>
                <a:spcPts val="105"/>
              </a:spcBef>
              <a:buFont typeface="Arial" panose="020B0604020202020204" pitchFamily="34" charset="0"/>
              <a:buChar char="–"/>
              <a:tabLst>
                <a:tab pos="757555" algn="l"/>
                <a:tab pos="758190" algn="l"/>
                <a:tab pos="2066925" algn="l"/>
                <a:tab pos="2541905" algn="l"/>
                <a:tab pos="3917315" algn="l"/>
                <a:tab pos="4956810" algn="l"/>
                <a:tab pos="5432425" algn="l"/>
                <a:tab pos="6276340" algn="l"/>
                <a:tab pos="6809105" algn="l"/>
                <a:tab pos="7637780" algn="l"/>
              </a:tabLst>
            </a:pPr>
            <a:r>
              <a:rPr lang="es-ES"/>
              <a:t>Pro</a:t>
            </a:r>
            <a:r>
              <a:rPr lang="es-ES" spc="-10"/>
              <a:t>g</a:t>
            </a:r>
            <a:r>
              <a:rPr lang="es-ES"/>
              <a:t>ra</a:t>
            </a:r>
            <a:r>
              <a:rPr lang="es-ES" spc="-15"/>
              <a:t>m</a:t>
            </a:r>
            <a:r>
              <a:rPr lang="es-ES"/>
              <a:t>a	</a:t>
            </a:r>
            <a:r>
              <a:rPr lang="es-ES" spc="-15"/>
              <a:t>d</a:t>
            </a:r>
            <a:r>
              <a:rPr lang="es-ES"/>
              <a:t>e	A</a:t>
            </a:r>
            <a:r>
              <a:rPr lang="es-ES" spc="-10"/>
              <a:t>t</a:t>
            </a:r>
            <a:r>
              <a:rPr lang="es-ES"/>
              <a:t>e</a:t>
            </a:r>
            <a:r>
              <a:rPr lang="es-ES" spc="-10"/>
              <a:t>n</a:t>
            </a:r>
            <a:r>
              <a:rPr lang="es-ES"/>
              <a:t>ción	In</a:t>
            </a:r>
            <a:r>
              <a:rPr lang="es-ES" spc="-10"/>
              <a:t>t</a:t>
            </a:r>
            <a:r>
              <a:rPr lang="es-ES"/>
              <a:t>e</a:t>
            </a:r>
            <a:r>
              <a:rPr lang="es-ES" spc="-10"/>
              <a:t>gr</a:t>
            </a:r>
            <a:r>
              <a:rPr lang="es-ES"/>
              <a:t>al	de	Salud	del	</a:t>
            </a:r>
            <a:r>
              <a:rPr lang="es-ES" b="1">
                <a:latin typeface="Arial"/>
                <a:cs typeface="Arial"/>
              </a:rPr>
              <a:t>Niño</a:t>
            </a:r>
            <a:r>
              <a:rPr lang="es-ES"/>
              <a:t>,	</a:t>
            </a:r>
            <a:r>
              <a:rPr lang="es-ES" spc="-10"/>
              <a:t>q</a:t>
            </a:r>
            <a:r>
              <a:rPr lang="es-ES"/>
              <a:t>ue  comprende</a:t>
            </a:r>
            <a:r>
              <a:rPr lang="es-ES" spc="-55"/>
              <a:t> </a:t>
            </a:r>
            <a:r>
              <a:rPr lang="es-ES"/>
              <a:t>desde</a:t>
            </a:r>
            <a:r>
              <a:rPr lang="es-ES" spc="-20"/>
              <a:t> </a:t>
            </a:r>
            <a:r>
              <a:rPr lang="es-ES" spc="-5"/>
              <a:t>la </a:t>
            </a:r>
            <a:r>
              <a:rPr lang="es-ES"/>
              <a:t>fecundación</a:t>
            </a:r>
            <a:r>
              <a:rPr lang="es-ES" spc="-35"/>
              <a:t> </a:t>
            </a:r>
            <a:r>
              <a:rPr lang="es-ES"/>
              <a:t>hasta</a:t>
            </a:r>
            <a:r>
              <a:rPr lang="es-ES" spc="-30"/>
              <a:t> </a:t>
            </a:r>
            <a:r>
              <a:rPr lang="es-ES"/>
              <a:t>los 9</a:t>
            </a:r>
            <a:r>
              <a:rPr lang="es-ES" spc="-15"/>
              <a:t> </a:t>
            </a:r>
            <a:r>
              <a:rPr lang="es-ES"/>
              <a:t>años.</a:t>
            </a:r>
          </a:p>
          <a:p>
            <a:pPr marL="756920" marR="6350" indent="-287020">
              <a:lnSpc>
                <a:spcPct val="100000"/>
              </a:lnSpc>
              <a:spcBef>
                <a:spcPts val="480"/>
              </a:spcBef>
              <a:buFont typeface="Arial" panose="020B0604020202020204" pitchFamily="34" charset="0"/>
              <a:buChar char="–"/>
              <a:tabLst>
                <a:tab pos="757555" algn="l"/>
                <a:tab pos="758190" algn="l"/>
              </a:tabLst>
            </a:pPr>
            <a:r>
              <a:rPr lang="es-ES" spc="-5"/>
              <a:t>Programa</a:t>
            </a:r>
            <a:r>
              <a:rPr lang="es-ES" spc="220"/>
              <a:t> </a:t>
            </a:r>
            <a:r>
              <a:rPr lang="es-ES"/>
              <a:t>de</a:t>
            </a:r>
            <a:r>
              <a:rPr lang="es-ES" spc="210"/>
              <a:t> </a:t>
            </a:r>
            <a:r>
              <a:rPr lang="es-ES"/>
              <a:t>Atención</a:t>
            </a:r>
            <a:r>
              <a:rPr lang="es-ES" spc="229"/>
              <a:t> </a:t>
            </a:r>
            <a:r>
              <a:rPr lang="es-ES" spc="-5"/>
              <a:t>Integral</a:t>
            </a:r>
            <a:r>
              <a:rPr lang="es-ES" spc="220"/>
              <a:t> </a:t>
            </a:r>
            <a:r>
              <a:rPr lang="es-ES"/>
              <a:t>de</a:t>
            </a:r>
            <a:r>
              <a:rPr lang="es-ES" spc="225"/>
              <a:t> </a:t>
            </a:r>
            <a:r>
              <a:rPr lang="es-ES"/>
              <a:t>Salud</a:t>
            </a:r>
            <a:r>
              <a:rPr lang="es-ES" spc="220"/>
              <a:t> </a:t>
            </a:r>
            <a:r>
              <a:rPr lang="es-ES"/>
              <a:t>del</a:t>
            </a:r>
            <a:r>
              <a:rPr lang="es-ES" spc="215"/>
              <a:t> </a:t>
            </a:r>
            <a:r>
              <a:rPr lang="es-ES" b="1">
                <a:latin typeface="Arial"/>
                <a:cs typeface="Arial"/>
              </a:rPr>
              <a:t>Adolescente</a:t>
            </a:r>
            <a:r>
              <a:rPr lang="es-ES"/>
              <a:t>,</a:t>
            </a:r>
            <a:r>
              <a:rPr lang="es-ES" spc="215"/>
              <a:t> </a:t>
            </a:r>
            <a:r>
              <a:rPr lang="es-ES" spc="-15"/>
              <a:t>que </a:t>
            </a:r>
            <a:r>
              <a:rPr lang="es-ES" spc="-540"/>
              <a:t> </a:t>
            </a:r>
            <a:r>
              <a:rPr lang="es-ES"/>
              <a:t>comprende</a:t>
            </a:r>
            <a:r>
              <a:rPr lang="es-ES" spc="-60"/>
              <a:t> </a:t>
            </a:r>
            <a:r>
              <a:rPr lang="es-ES"/>
              <a:t>desde</a:t>
            </a:r>
            <a:r>
              <a:rPr lang="es-ES" spc="-20"/>
              <a:t> </a:t>
            </a:r>
            <a:r>
              <a:rPr lang="es-ES"/>
              <a:t>los 10</a:t>
            </a:r>
            <a:r>
              <a:rPr lang="es-ES" spc="-15"/>
              <a:t> </a:t>
            </a:r>
            <a:r>
              <a:rPr lang="es-ES"/>
              <a:t>años</a:t>
            </a:r>
            <a:r>
              <a:rPr lang="es-ES" spc="-25"/>
              <a:t> </a:t>
            </a:r>
            <a:r>
              <a:rPr lang="es-ES"/>
              <a:t>hasta</a:t>
            </a:r>
            <a:r>
              <a:rPr lang="es-ES" spc="-30"/>
              <a:t> </a:t>
            </a:r>
            <a:r>
              <a:rPr lang="es-ES"/>
              <a:t>los 19</a:t>
            </a:r>
            <a:r>
              <a:rPr lang="es-ES" spc="-15"/>
              <a:t> </a:t>
            </a:r>
            <a:r>
              <a:rPr lang="es-ES"/>
              <a:t>años.</a:t>
            </a:r>
          </a:p>
          <a:p>
            <a:pPr marL="756920" indent="-287020">
              <a:lnSpc>
                <a:spcPct val="100000"/>
              </a:lnSpc>
              <a:spcBef>
                <a:spcPts val="480"/>
              </a:spcBef>
              <a:buFont typeface="Arial" panose="020B0604020202020204" pitchFamily="34" charset="0"/>
              <a:buChar char="–"/>
              <a:tabLst>
                <a:tab pos="757555" algn="l"/>
                <a:tab pos="758190" algn="l"/>
                <a:tab pos="2060575" algn="l"/>
                <a:tab pos="2529840" algn="l"/>
                <a:tab pos="3705225" algn="l"/>
                <a:tab pos="4740275" algn="l"/>
                <a:tab pos="5208270" algn="l"/>
                <a:tab pos="6046470" algn="l"/>
                <a:tab pos="6573520" algn="l"/>
                <a:tab pos="7637780" algn="l"/>
              </a:tabLst>
            </a:pPr>
            <a:r>
              <a:rPr lang="es-ES" spc="-10"/>
              <a:t>P</a:t>
            </a:r>
            <a:r>
              <a:rPr lang="es-ES"/>
              <a:t>ro</a:t>
            </a:r>
            <a:r>
              <a:rPr lang="es-ES" spc="-10"/>
              <a:t>g</a:t>
            </a:r>
            <a:r>
              <a:rPr lang="es-ES"/>
              <a:t>ra</a:t>
            </a:r>
            <a:r>
              <a:rPr lang="es-ES" spc="-5"/>
              <a:t>m</a:t>
            </a:r>
            <a:r>
              <a:rPr lang="es-ES"/>
              <a:t>a	</a:t>
            </a:r>
            <a:r>
              <a:rPr lang="es-ES" spc="-15"/>
              <a:t>d</a:t>
            </a:r>
            <a:r>
              <a:rPr lang="es-ES"/>
              <a:t>e	</a:t>
            </a:r>
            <a:r>
              <a:rPr lang="es-ES" spc="-10"/>
              <a:t>A</a:t>
            </a:r>
            <a:r>
              <a:rPr lang="es-ES"/>
              <a:t>tención	In</a:t>
            </a:r>
            <a:r>
              <a:rPr lang="es-ES" spc="-15"/>
              <a:t>t</a:t>
            </a:r>
            <a:r>
              <a:rPr lang="es-ES"/>
              <a:t>e</a:t>
            </a:r>
            <a:r>
              <a:rPr lang="es-ES" spc="-15"/>
              <a:t>g</a:t>
            </a:r>
            <a:r>
              <a:rPr lang="es-ES"/>
              <a:t>ral	de	</a:t>
            </a:r>
            <a:r>
              <a:rPr lang="es-ES" spc="-10"/>
              <a:t>S</a:t>
            </a:r>
            <a:r>
              <a:rPr lang="es-ES"/>
              <a:t>alud	del	</a:t>
            </a:r>
            <a:r>
              <a:rPr lang="es-ES" b="1">
                <a:latin typeface="Arial"/>
                <a:cs typeface="Arial"/>
              </a:rPr>
              <a:t>Adu</a:t>
            </a:r>
            <a:r>
              <a:rPr lang="es-ES" b="1" spc="-10">
                <a:latin typeface="Arial"/>
                <a:cs typeface="Arial"/>
              </a:rPr>
              <a:t>l</a:t>
            </a:r>
            <a:r>
              <a:rPr lang="es-ES" b="1">
                <a:latin typeface="Arial"/>
                <a:cs typeface="Arial"/>
              </a:rPr>
              <a:t>t</a:t>
            </a:r>
            <a:r>
              <a:rPr lang="es-ES" b="1" spc="5">
                <a:latin typeface="Arial"/>
                <a:cs typeface="Arial"/>
              </a:rPr>
              <a:t>o</a:t>
            </a:r>
            <a:r>
              <a:rPr lang="es-ES"/>
              <a:t>,	</a:t>
            </a:r>
            <a:r>
              <a:rPr lang="es-ES" spc="-15"/>
              <a:t>q</a:t>
            </a:r>
            <a:r>
              <a:rPr lang="es-ES"/>
              <a:t>ue</a:t>
            </a:r>
          </a:p>
          <a:p>
            <a:pPr marL="756920">
              <a:lnSpc>
                <a:spcPct val="100000"/>
              </a:lnSpc>
            </a:pPr>
            <a:r>
              <a:rPr lang="es-ES"/>
              <a:t>comprende</a:t>
            </a:r>
            <a:r>
              <a:rPr lang="es-ES" spc="-60"/>
              <a:t> </a:t>
            </a:r>
            <a:r>
              <a:rPr lang="es-ES"/>
              <a:t>desde</a:t>
            </a:r>
            <a:r>
              <a:rPr lang="es-ES" spc="-20"/>
              <a:t> </a:t>
            </a:r>
            <a:r>
              <a:rPr lang="es-ES"/>
              <a:t>los 20</a:t>
            </a:r>
            <a:r>
              <a:rPr lang="es-ES" spc="-15"/>
              <a:t> </a:t>
            </a:r>
            <a:r>
              <a:rPr lang="es-ES"/>
              <a:t>años</a:t>
            </a:r>
            <a:r>
              <a:rPr lang="es-ES" spc="-25"/>
              <a:t> </a:t>
            </a:r>
            <a:r>
              <a:rPr lang="es-ES"/>
              <a:t>hasta</a:t>
            </a:r>
            <a:r>
              <a:rPr lang="es-ES" spc="-35"/>
              <a:t> </a:t>
            </a:r>
            <a:r>
              <a:rPr lang="es-ES"/>
              <a:t>los 64</a:t>
            </a:r>
            <a:r>
              <a:rPr lang="es-ES" spc="-15"/>
              <a:t> </a:t>
            </a:r>
            <a:r>
              <a:rPr lang="es-ES"/>
              <a:t>años.</a:t>
            </a:r>
          </a:p>
          <a:p>
            <a:pPr marL="756920" marR="5080" indent="-287020">
              <a:lnSpc>
                <a:spcPct val="100000"/>
              </a:lnSpc>
              <a:spcBef>
                <a:spcPts val="480"/>
              </a:spcBef>
              <a:buFont typeface="Arial" panose="020B0604020202020204" pitchFamily="34" charset="0"/>
              <a:buChar char="–"/>
              <a:tabLst>
                <a:tab pos="757555" algn="l"/>
                <a:tab pos="758190" algn="l"/>
              </a:tabLst>
            </a:pPr>
            <a:r>
              <a:rPr lang="es-ES" spc="-5"/>
              <a:t>Programa</a:t>
            </a:r>
            <a:r>
              <a:rPr lang="es-ES" spc="110"/>
              <a:t> </a:t>
            </a:r>
            <a:r>
              <a:rPr lang="es-ES" spc="-10"/>
              <a:t>de</a:t>
            </a:r>
            <a:r>
              <a:rPr lang="es-ES" spc="95"/>
              <a:t> </a:t>
            </a:r>
            <a:r>
              <a:rPr lang="es-ES"/>
              <a:t>Atención</a:t>
            </a:r>
            <a:r>
              <a:rPr lang="es-ES" spc="100"/>
              <a:t> </a:t>
            </a:r>
            <a:r>
              <a:rPr lang="es-ES" spc="-5"/>
              <a:t>Integral</a:t>
            </a:r>
            <a:r>
              <a:rPr lang="es-ES" spc="110"/>
              <a:t> </a:t>
            </a:r>
            <a:r>
              <a:rPr lang="es-ES"/>
              <a:t>de</a:t>
            </a:r>
            <a:r>
              <a:rPr lang="es-ES" spc="110"/>
              <a:t> </a:t>
            </a:r>
            <a:r>
              <a:rPr lang="es-ES" spc="-5"/>
              <a:t>Salud</a:t>
            </a:r>
            <a:r>
              <a:rPr lang="es-ES" spc="110"/>
              <a:t> </a:t>
            </a:r>
            <a:r>
              <a:rPr lang="es-ES"/>
              <a:t>del</a:t>
            </a:r>
            <a:r>
              <a:rPr lang="es-ES" spc="110"/>
              <a:t> </a:t>
            </a:r>
            <a:r>
              <a:rPr lang="es-ES" b="1" spc="-5">
                <a:latin typeface="Arial"/>
                <a:cs typeface="Arial"/>
              </a:rPr>
              <a:t>Adulto</a:t>
            </a:r>
            <a:r>
              <a:rPr lang="es-ES" b="1" spc="105">
                <a:latin typeface="Arial"/>
                <a:cs typeface="Arial"/>
              </a:rPr>
              <a:t> </a:t>
            </a:r>
            <a:r>
              <a:rPr lang="es-ES" b="1" spc="-5">
                <a:latin typeface="Arial"/>
                <a:cs typeface="Arial"/>
              </a:rPr>
              <a:t>Mayor</a:t>
            </a:r>
            <a:r>
              <a:rPr lang="es-ES" spc="-5"/>
              <a:t>,</a:t>
            </a:r>
            <a:r>
              <a:rPr lang="es-ES" spc="100"/>
              <a:t> </a:t>
            </a:r>
            <a:r>
              <a:rPr lang="es-ES"/>
              <a:t>que </a:t>
            </a:r>
            <a:r>
              <a:rPr lang="es-ES" spc="-540"/>
              <a:t> </a:t>
            </a:r>
            <a:r>
              <a:rPr lang="es-ES"/>
              <a:t>comprende</a:t>
            </a:r>
            <a:r>
              <a:rPr lang="es-ES" spc="-60"/>
              <a:t> </a:t>
            </a:r>
            <a:r>
              <a:rPr lang="es-ES"/>
              <a:t>desde</a:t>
            </a:r>
            <a:r>
              <a:rPr lang="es-ES" spc="-20"/>
              <a:t> </a:t>
            </a:r>
            <a:r>
              <a:rPr lang="es-ES"/>
              <a:t>los 65</a:t>
            </a:r>
            <a:r>
              <a:rPr lang="es-ES" spc="-15"/>
              <a:t> </a:t>
            </a:r>
            <a:r>
              <a:rPr lang="es-ES"/>
              <a:t>años</a:t>
            </a:r>
            <a:r>
              <a:rPr lang="es-ES" spc="-25"/>
              <a:t> </a:t>
            </a:r>
            <a:r>
              <a:rPr lang="es-ES"/>
              <a:t>a</a:t>
            </a:r>
            <a:r>
              <a:rPr lang="es-ES" spc="-5"/>
              <a:t> </a:t>
            </a:r>
            <a:r>
              <a:rPr lang="es-ES"/>
              <a:t>más.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9125716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04850" y="1981200"/>
            <a:ext cx="7886700" cy="1666875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19ED139-1D91-4147-A632-3686D77F60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EAF4451-3F4C-4A23-9CC1-124C5764EEA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4" name="object 3">
            <a:extLst>
              <a:ext uri="{FF2B5EF4-FFF2-40B4-BE49-F238E27FC236}">
                <a16:creationId xmlns:a16="http://schemas.microsoft.com/office/drawing/2014/main" id="{7BD9FE43-CD51-404D-9DE3-3509B42D3839}"/>
              </a:ext>
            </a:extLst>
          </p:cNvPr>
          <p:cNvSpPr txBox="1"/>
          <p:nvPr/>
        </p:nvSpPr>
        <p:spPr>
          <a:xfrm>
            <a:off x="546303" y="430148"/>
            <a:ext cx="8072755" cy="19278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681355" algn="l"/>
                <a:tab pos="1381125" algn="l"/>
                <a:tab pos="3219450" algn="l"/>
                <a:tab pos="3989070" algn="l"/>
                <a:tab pos="5706745" algn="l"/>
                <a:tab pos="7220584" algn="l"/>
                <a:tab pos="7804150" algn="l"/>
              </a:tabLst>
            </a:pPr>
            <a:r>
              <a:rPr sz="2400" b="1" spc="-10" dirty="0">
                <a:solidFill>
                  <a:srgbClr val="6F2F9F"/>
                </a:solidFill>
                <a:latin typeface="Arial"/>
                <a:cs typeface="Arial"/>
              </a:rPr>
              <a:t>2</a:t>
            </a:r>
            <a:r>
              <a:rPr sz="2400" b="1" dirty="0">
                <a:solidFill>
                  <a:srgbClr val="6F2F9F"/>
                </a:solidFill>
                <a:latin typeface="Arial"/>
                <a:cs typeface="Arial"/>
              </a:rPr>
              <a:t>.	</a:t>
            </a:r>
            <a:r>
              <a:rPr sz="2400" b="1" spc="-5" dirty="0">
                <a:solidFill>
                  <a:srgbClr val="6F2F9F"/>
                </a:solidFill>
                <a:latin typeface="Arial"/>
                <a:cs typeface="Arial"/>
              </a:rPr>
              <a:t>E</a:t>
            </a:r>
            <a:r>
              <a:rPr sz="2400" b="1" dirty="0">
                <a:solidFill>
                  <a:srgbClr val="6F2F9F"/>
                </a:solidFill>
                <a:latin typeface="Arial"/>
                <a:cs typeface="Arial"/>
              </a:rPr>
              <a:t>l	Pro</a:t>
            </a:r>
            <a:r>
              <a:rPr sz="2400" b="1" spc="-10" dirty="0">
                <a:solidFill>
                  <a:srgbClr val="6F2F9F"/>
                </a:solidFill>
                <a:latin typeface="Arial"/>
                <a:cs typeface="Arial"/>
              </a:rPr>
              <a:t>g</a:t>
            </a:r>
            <a:r>
              <a:rPr sz="2400" b="1" spc="-5" dirty="0">
                <a:solidFill>
                  <a:srgbClr val="6F2F9F"/>
                </a:solidFill>
                <a:latin typeface="Arial"/>
                <a:cs typeface="Arial"/>
              </a:rPr>
              <a:t>rama</a:t>
            </a:r>
            <a:r>
              <a:rPr sz="2400" b="1" dirty="0">
                <a:solidFill>
                  <a:srgbClr val="6F2F9F"/>
                </a:solidFill>
                <a:latin typeface="Arial"/>
                <a:cs typeface="Arial"/>
              </a:rPr>
              <a:t>	</a:t>
            </a:r>
            <a:r>
              <a:rPr sz="2400" b="1" spc="-10" dirty="0">
                <a:solidFill>
                  <a:srgbClr val="6F2F9F"/>
                </a:solidFill>
                <a:latin typeface="Arial"/>
                <a:cs typeface="Arial"/>
              </a:rPr>
              <a:t>d</a:t>
            </a:r>
            <a:r>
              <a:rPr sz="2400" b="1" spc="-5" dirty="0">
                <a:solidFill>
                  <a:srgbClr val="6F2F9F"/>
                </a:solidFill>
                <a:latin typeface="Arial"/>
                <a:cs typeface="Arial"/>
              </a:rPr>
              <a:t>e</a:t>
            </a:r>
            <a:r>
              <a:rPr sz="2400" b="1" dirty="0">
                <a:solidFill>
                  <a:srgbClr val="6F2F9F"/>
                </a:solidFill>
                <a:latin typeface="Arial"/>
                <a:cs typeface="Arial"/>
              </a:rPr>
              <a:t>	</a:t>
            </a:r>
            <a:r>
              <a:rPr sz="2400" b="1" spc="-5" dirty="0">
                <a:solidFill>
                  <a:srgbClr val="6F2F9F"/>
                </a:solidFill>
                <a:latin typeface="Arial"/>
                <a:cs typeface="Arial"/>
              </a:rPr>
              <a:t>Aten</a:t>
            </a:r>
            <a:r>
              <a:rPr sz="2400" b="1" spc="-15" dirty="0">
                <a:solidFill>
                  <a:srgbClr val="6F2F9F"/>
                </a:solidFill>
                <a:latin typeface="Arial"/>
                <a:cs typeface="Arial"/>
              </a:rPr>
              <a:t>c</a:t>
            </a:r>
            <a:r>
              <a:rPr sz="2400" b="1" dirty="0">
                <a:solidFill>
                  <a:srgbClr val="6F2F9F"/>
                </a:solidFill>
                <a:latin typeface="Arial"/>
                <a:cs typeface="Arial"/>
              </a:rPr>
              <a:t>ión	I</a:t>
            </a:r>
            <a:r>
              <a:rPr sz="2400" b="1" spc="-10" dirty="0">
                <a:solidFill>
                  <a:srgbClr val="6F2F9F"/>
                </a:solidFill>
                <a:latin typeface="Arial"/>
                <a:cs typeface="Arial"/>
              </a:rPr>
              <a:t>n</a:t>
            </a:r>
            <a:r>
              <a:rPr sz="2400" b="1" spc="-5" dirty="0">
                <a:solidFill>
                  <a:srgbClr val="6F2F9F"/>
                </a:solidFill>
                <a:latin typeface="Arial"/>
                <a:cs typeface="Arial"/>
              </a:rPr>
              <a:t>tegral</a:t>
            </a:r>
            <a:r>
              <a:rPr sz="2400" b="1" dirty="0">
                <a:solidFill>
                  <a:srgbClr val="6F2F9F"/>
                </a:solidFill>
                <a:latin typeface="Arial"/>
                <a:cs typeface="Arial"/>
              </a:rPr>
              <a:t>	</a:t>
            </a:r>
            <a:r>
              <a:rPr sz="2400" b="1" spc="-5" dirty="0">
                <a:solidFill>
                  <a:srgbClr val="6F2F9F"/>
                </a:solidFill>
                <a:latin typeface="Arial"/>
                <a:cs typeface="Arial"/>
              </a:rPr>
              <a:t>a</a:t>
            </a:r>
            <a:r>
              <a:rPr sz="2400" b="1" dirty="0">
                <a:solidFill>
                  <a:srgbClr val="6F2F9F"/>
                </a:solidFill>
                <a:latin typeface="Arial"/>
                <a:cs typeface="Arial"/>
              </a:rPr>
              <a:t>	la  </a:t>
            </a:r>
            <a:r>
              <a:rPr sz="2400" b="1" spc="-5" dirty="0">
                <a:solidFill>
                  <a:srgbClr val="6F2F9F"/>
                </a:solidFill>
                <a:latin typeface="Arial"/>
                <a:cs typeface="Arial"/>
              </a:rPr>
              <a:t>Familia(PAFAM)</a:t>
            </a:r>
            <a:endParaRPr sz="2400">
              <a:latin typeface="Arial"/>
              <a:cs typeface="Arial"/>
            </a:endParaRPr>
          </a:p>
          <a:p>
            <a:pPr marL="355600" marR="5080" indent="-342900" algn="just">
              <a:lnSpc>
                <a:spcPct val="100000"/>
              </a:lnSpc>
              <a:spcBef>
                <a:spcPts val="580"/>
              </a:spcBef>
              <a:buChar char="•"/>
              <a:tabLst>
                <a:tab pos="355600" algn="l"/>
              </a:tabLst>
            </a:pPr>
            <a:r>
              <a:rPr sz="2400" spc="-5" dirty="0">
                <a:latin typeface="Arial MT"/>
                <a:cs typeface="Arial MT"/>
              </a:rPr>
              <a:t>El </a:t>
            </a:r>
            <a:r>
              <a:rPr sz="2400" dirty="0">
                <a:latin typeface="Arial MT"/>
                <a:cs typeface="Arial MT"/>
              </a:rPr>
              <a:t>Programa </a:t>
            </a:r>
            <a:r>
              <a:rPr sz="2400" spc="-5" dirty="0">
                <a:latin typeface="Arial MT"/>
                <a:cs typeface="Arial MT"/>
              </a:rPr>
              <a:t>de Atención </a:t>
            </a:r>
            <a:r>
              <a:rPr sz="2400" dirty="0">
                <a:latin typeface="Arial MT"/>
                <a:cs typeface="Arial MT"/>
              </a:rPr>
              <a:t>Integral a </a:t>
            </a:r>
            <a:r>
              <a:rPr sz="2400" spc="-5" dirty="0">
                <a:latin typeface="Arial MT"/>
                <a:cs typeface="Arial MT"/>
              </a:rPr>
              <a:t>la </a:t>
            </a:r>
            <a:r>
              <a:rPr sz="2400" dirty="0">
                <a:latin typeface="Arial MT"/>
                <a:cs typeface="Arial MT"/>
              </a:rPr>
              <a:t>Familia </a:t>
            </a:r>
            <a:r>
              <a:rPr sz="2400" spc="-5" dirty="0">
                <a:latin typeface="Arial MT"/>
                <a:cs typeface="Arial MT"/>
              </a:rPr>
              <a:t>define </a:t>
            </a:r>
            <a:r>
              <a:rPr sz="2400" dirty="0">
                <a:latin typeface="Arial MT"/>
                <a:cs typeface="Arial MT"/>
              </a:rPr>
              <a:t>sus 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grupos </a:t>
            </a:r>
            <a:r>
              <a:rPr sz="2400" dirty="0">
                <a:latin typeface="Arial MT"/>
                <a:cs typeface="Arial MT"/>
              </a:rPr>
              <a:t>y </a:t>
            </a:r>
            <a:r>
              <a:rPr sz="2400" spc="-5" dirty="0">
                <a:latin typeface="Arial MT"/>
                <a:cs typeface="Arial MT"/>
              </a:rPr>
              <a:t>subgrupos </a:t>
            </a:r>
            <a:r>
              <a:rPr sz="2400" dirty="0">
                <a:latin typeface="Arial MT"/>
                <a:cs typeface="Arial MT"/>
              </a:rPr>
              <a:t>en </a:t>
            </a:r>
            <a:r>
              <a:rPr sz="2400" spc="-5" dirty="0">
                <a:latin typeface="Arial MT"/>
                <a:cs typeface="Arial MT"/>
              </a:rPr>
              <a:t>función </a:t>
            </a:r>
            <a:r>
              <a:rPr sz="2400" dirty="0">
                <a:latin typeface="Arial MT"/>
                <a:cs typeface="Arial MT"/>
              </a:rPr>
              <a:t>al </a:t>
            </a:r>
            <a:r>
              <a:rPr sz="2400" spc="-5" dirty="0">
                <a:latin typeface="Arial MT"/>
                <a:cs typeface="Arial MT"/>
              </a:rPr>
              <a:t>ciclo vital de la </a:t>
            </a:r>
            <a:r>
              <a:rPr sz="2400" dirty="0">
                <a:latin typeface="Arial MT"/>
                <a:cs typeface="Arial MT"/>
              </a:rPr>
              <a:t>familia. 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Se</a:t>
            </a:r>
            <a:r>
              <a:rPr sz="2400" spc="-1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han</a:t>
            </a:r>
            <a:r>
              <a:rPr sz="2400" spc="1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identificado</a:t>
            </a:r>
            <a:r>
              <a:rPr sz="2400" spc="2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4</a:t>
            </a:r>
            <a:r>
              <a:rPr sz="240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grupos:</a:t>
            </a:r>
            <a:endParaRPr sz="2400">
              <a:latin typeface="Arial MT"/>
              <a:cs typeface="Arial MT"/>
            </a:endParaRPr>
          </a:p>
        </p:txBody>
      </p:sp>
      <p:graphicFrame>
        <p:nvGraphicFramePr>
          <p:cNvPr id="5" name="object 4">
            <a:extLst>
              <a:ext uri="{FF2B5EF4-FFF2-40B4-BE49-F238E27FC236}">
                <a16:creationId xmlns:a16="http://schemas.microsoft.com/office/drawing/2014/main" id="{8886ECE7-D3B7-49D7-B494-5776BC01AFCD}"/>
              </a:ext>
            </a:extLst>
          </p:cNvPr>
          <p:cNvGraphicFramePr>
            <a:graphicFrameLocks noGrp="1"/>
          </p:cNvGraphicFramePr>
          <p:nvPr/>
        </p:nvGraphicFramePr>
        <p:xfrm>
          <a:off x="749223" y="2558542"/>
          <a:ext cx="7632700" cy="324036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5044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1282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98475">
                <a:tc>
                  <a:txBody>
                    <a:bodyPr/>
                    <a:lstStyle/>
                    <a:p>
                      <a:pPr marL="44450">
                        <a:lnSpc>
                          <a:spcPct val="100000"/>
                        </a:lnSpc>
                        <a:spcBef>
                          <a:spcPts val="965"/>
                        </a:spcBef>
                      </a:pPr>
                      <a:r>
                        <a:rPr sz="1600" b="1" spc="-5" dirty="0">
                          <a:latin typeface="Arial"/>
                          <a:cs typeface="Arial"/>
                        </a:rPr>
                        <a:t>Familia en</a:t>
                      </a:r>
                      <a:r>
                        <a:rPr sz="1600" b="1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b="1" spc="-5" dirty="0">
                          <a:latin typeface="Arial"/>
                          <a:cs typeface="Arial"/>
                        </a:rPr>
                        <a:t>formación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122555" marB="0">
                    <a:lnL w="12700">
                      <a:solidFill>
                        <a:srgbClr val="4F81BC"/>
                      </a:solidFill>
                      <a:prstDash val="solid"/>
                    </a:lnL>
                    <a:lnR w="12700">
                      <a:solidFill>
                        <a:srgbClr val="4F81BC"/>
                      </a:solidFill>
                      <a:prstDash val="solid"/>
                    </a:lnR>
                    <a:lnT w="12700">
                      <a:solidFill>
                        <a:srgbClr val="4F81BC"/>
                      </a:solidFill>
                      <a:prstDash val="solid"/>
                    </a:lnT>
                    <a:lnB w="12700">
                      <a:solidFill>
                        <a:srgbClr val="4F81BC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marL="44450">
                        <a:lnSpc>
                          <a:spcPts val="1885"/>
                        </a:lnSpc>
                      </a:pPr>
                      <a:r>
                        <a:rPr sz="1600" spc="-5" dirty="0">
                          <a:latin typeface="Arial MT"/>
                          <a:cs typeface="Arial MT"/>
                        </a:rPr>
                        <a:t>La</a:t>
                      </a:r>
                      <a:r>
                        <a:rPr sz="1600" spc="-1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600" spc="-5" dirty="0">
                          <a:latin typeface="Arial MT"/>
                          <a:cs typeface="Arial MT"/>
                        </a:rPr>
                        <a:t>nueva familia</a:t>
                      </a:r>
                      <a:r>
                        <a:rPr sz="1600" spc="-1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600" spc="-5" dirty="0">
                          <a:latin typeface="Arial MT"/>
                          <a:cs typeface="Arial MT"/>
                        </a:rPr>
                        <a:t>que</a:t>
                      </a:r>
                      <a:r>
                        <a:rPr sz="1600" spc="1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600" spc="-5" dirty="0">
                          <a:latin typeface="Arial MT"/>
                          <a:cs typeface="Arial MT"/>
                        </a:rPr>
                        <a:t>aún no tiene</a:t>
                      </a:r>
                      <a:r>
                        <a:rPr sz="1600" spc="1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600" spc="-5" dirty="0">
                          <a:latin typeface="Arial MT"/>
                          <a:cs typeface="Arial MT"/>
                        </a:rPr>
                        <a:t>hijos.</a:t>
                      </a:r>
                      <a:endParaRPr sz="1600">
                        <a:latin typeface="Arial MT"/>
                        <a:cs typeface="Arial MT"/>
                      </a:endParaRPr>
                    </a:p>
                  </a:txBody>
                  <a:tcPr marL="0" marR="0" marT="0" marB="0">
                    <a:lnL w="12700">
                      <a:solidFill>
                        <a:srgbClr val="4F81BC"/>
                      </a:solidFill>
                      <a:prstDash val="solid"/>
                    </a:lnL>
                    <a:lnR w="12700">
                      <a:solidFill>
                        <a:srgbClr val="4F81BC"/>
                      </a:solidFill>
                      <a:prstDash val="solid"/>
                    </a:lnR>
                    <a:lnT w="12700">
                      <a:solidFill>
                        <a:srgbClr val="4F81BC"/>
                      </a:solidFill>
                      <a:prstDash val="solid"/>
                    </a:lnT>
                    <a:lnB w="12700">
                      <a:solidFill>
                        <a:srgbClr val="4F81BC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777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650">
                        <a:latin typeface="Times New Roman"/>
                        <a:cs typeface="Times New Roman"/>
                      </a:endParaRPr>
                    </a:p>
                    <a:p>
                      <a:pPr marL="44450">
                        <a:lnSpc>
                          <a:spcPct val="100000"/>
                        </a:lnSpc>
                      </a:pPr>
                      <a:r>
                        <a:rPr sz="1600" b="1" spc="-5" dirty="0">
                          <a:latin typeface="Arial"/>
                          <a:cs typeface="Arial"/>
                        </a:rPr>
                        <a:t>Familia en</a:t>
                      </a:r>
                      <a:r>
                        <a:rPr sz="1600" b="1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b="1" spc="-5" dirty="0">
                          <a:latin typeface="Arial"/>
                          <a:cs typeface="Arial"/>
                        </a:rPr>
                        <a:t>expansión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6350" marB="0">
                    <a:lnL w="12700">
                      <a:solidFill>
                        <a:srgbClr val="4F81BC"/>
                      </a:solidFill>
                      <a:prstDash val="solid"/>
                    </a:lnL>
                    <a:lnR w="12700">
                      <a:solidFill>
                        <a:srgbClr val="4F81BC"/>
                      </a:solidFill>
                      <a:prstDash val="solid"/>
                    </a:lnR>
                    <a:lnT w="12700">
                      <a:solidFill>
                        <a:srgbClr val="4F81BC"/>
                      </a:solidFill>
                      <a:prstDash val="solid"/>
                    </a:lnT>
                    <a:lnB w="12700">
                      <a:solidFill>
                        <a:srgbClr val="4F81BC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marL="44450" marR="561975">
                        <a:lnSpc>
                          <a:spcPts val="1920"/>
                        </a:lnSpc>
                        <a:spcBef>
                          <a:spcPts val="25"/>
                        </a:spcBef>
                      </a:pPr>
                      <a:r>
                        <a:rPr sz="1600" spc="-5" dirty="0">
                          <a:latin typeface="Arial MT"/>
                          <a:cs typeface="Arial MT"/>
                        </a:rPr>
                        <a:t>La</a:t>
                      </a:r>
                      <a:r>
                        <a:rPr sz="1600" spc="-1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600" spc="-5" dirty="0">
                          <a:latin typeface="Arial MT"/>
                          <a:cs typeface="Arial MT"/>
                        </a:rPr>
                        <a:t>familia</a:t>
                      </a:r>
                      <a:r>
                        <a:rPr sz="1600" spc="-1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600" spc="-5" dirty="0">
                          <a:latin typeface="Arial MT"/>
                          <a:cs typeface="Arial MT"/>
                        </a:rPr>
                        <a:t>que</a:t>
                      </a:r>
                      <a:r>
                        <a:rPr sz="1600" spc="1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600" spc="-15" dirty="0">
                          <a:latin typeface="Arial MT"/>
                          <a:cs typeface="Arial MT"/>
                        </a:rPr>
                        <a:t>ya</a:t>
                      </a:r>
                      <a:r>
                        <a:rPr sz="1600" spc="2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600" spc="-5" dirty="0">
                          <a:latin typeface="Arial MT"/>
                          <a:cs typeface="Arial MT"/>
                        </a:rPr>
                        <a:t>tuvo el</a:t>
                      </a:r>
                      <a:r>
                        <a:rPr sz="1600" spc="1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600" spc="-5" dirty="0">
                          <a:latin typeface="Arial MT"/>
                          <a:cs typeface="Arial MT"/>
                        </a:rPr>
                        <a:t>nacimiento</a:t>
                      </a:r>
                      <a:r>
                        <a:rPr sz="1600" spc="-1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600" spc="-5" dirty="0">
                          <a:latin typeface="Arial MT"/>
                          <a:cs typeface="Arial MT"/>
                        </a:rPr>
                        <a:t>de</a:t>
                      </a:r>
                      <a:r>
                        <a:rPr sz="1600" spc="1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600" spc="-5" dirty="0">
                          <a:latin typeface="Arial MT"/>
                          <a:cs typeface="Arial MT"/>
                        </a:rPr>
                        <a:t>uno o</a:t>
                      </a:r>
                      <a:r>
                        <a:rPr sz="1600" spc="1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600" spc="-5" dirty="0">
                          <a:latin typeface="Arial MT"/>
                          <a:cs typeface="Arial MT"/>
                        </a:rPr>
                        <a:t>más </a:t>
                      </a:r>
                      <a:r>
                        <a:rPr sz="1600" spc="-43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600" spc="-5" dirty="0">
                          <a:latin typeface="Arial MT"/>
                          <a:cs typeface="Arial MT"/>
                        </a:rPr>
                        <a:t>hijos,</a:t>
                      </a:r>
                      <a:r>
                        <a:rPr sz="1600" spc="-2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600" spc="-5" dirty="0">
                          <a:latin typeface="Arial MT"/>
                          <a:cs typeface="Arial MT"/>
                        </a:rPr>
                        <a:t>los cuales</a:t>
                      </a:r>
                      <a:r>
                        <a:rPr sz="1600" spc="-1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600" spc="-5" dirty="0">
                          <a:latin typeface="Arial MT"/>
                          <a:cs typeface="Arial MT"/>
                        </a:rPr>
                        <a:t>atraviesan</a:t>
                      </a:r>
                      <a:r>
                        <a:rPr sz="160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600" spc="-5" dirty="0">
                          <a:latin typeface="Arial MT"/>
                          <a:cs typeface="Arial MT"/>
                        </a:rPr>
                        <a:t>diversas</a:t>
                      </a:r>
                      <a:r>
                        <a:rPr sz="1600" spc="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600" spc="-5" dirty="0">
                          <a:latin typeface="Arial MT"/>
                          <a:cs typeface="Arial MT"/>
                        </a:rPr>
                        <a:t>etapas</a:t>
                      </a:r>
                      <a:r>
                        <a:rPr sz="1600" spc="1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600" spc="-5" dirty="0">
                          <a:latin typeface="Arial MT"/>
                          <a:cs typeface="Arial MT"/>
                        </a:rPr>
                        <a:t>de </a:t>
                      </a:r>
                      <a:r>
                        <a:rPr sz="160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600" spc="-5" dirty="0">
                          <a:latin typeface="Arial MT"/>
                          <a:cs typeface="Arial MT"/>
                        </a:rPr>
                        <a:t>crecimiento.</a:t>
                      </a:r>
                      <a:endParaRPr sz="1600">
                        <a:latin typeface="Arial MT"/>
                        <a:cs typeface="Arial MT"/>
                      </a:endParaRPr>
                    </a:p>
                  </a:txBody>
                  <a:tcPr marL="0" marR="0" marT="3175" marB="0">
                    <a:lnL w="12700">
                      <a:solidFill>
                        <a:srgbClr val="4F81BC"/>
                      </a:solidFill>
                      <a:prstDash val="solid"/>
                    </a:lnL>
                    <a:lnR w="12700">
                      <a:solidFill>
                        <a:srgbClr val="4F81BC"/>
                      </a:solidFill>
                      <a:prstDash val="solid"/>
                    </a:lnR>
                    <a:lnT w="12700">
                      <a:solidFill>
                        <a:srgbClr val="4F81BC"/>
                      </a:solidFill>
                      <a:prstDash val="solid"/>
                    </a:lnT>
                    <a:lnB w="12700">
                      <a:solidFill>
                        <a:srgbClr val="4F81BC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9707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2500">
                        <a:latin typeface="Times New Roman"/>
                        <a:cs typeface="Times New Roman"/>
                      </a:endParaRPr>
                    </a:p>
                    <a:p>
                      <a:pPr marL="44450">
                        <a:lnSpc>
                          <a:spcPct val="100000"/>
                        </a:lnSpc>
                      </a:pPr>
                      <a:r>
                        <a:rPr sz="1600" b="1" spc="-5" dirty="0">
                          <a:latin typeface="Arial"/>
                          <a:cs typeface="Arial"/>
                        </a:rPr>
                        <a:t>Familia</a:t>
                      </a:r>
                      <a:r>
                        <a:rPr sz="1600" b="1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b="1" spc="-5" dirty="0">
                          <a:latin typeface="Arial"/>
                          <a:cs typeface="Arial"/>
                        </a:rPr>
                        <a:t>en</a:t>
                      </a:r>
                      <a:r>
                        <a:rPr sz="1600" b="1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b="1" spc="-5" dirty="0">
                          <a:latin typeface="Arial"/>
                          <a:cs typeface="Arial"/>
                        </a:rPr>
                        <a:t>dispersión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6985" marB="0">
                    <a:lnL w="12700">
                      <a:solidFill>
                        <a:srgbClr val="4F81BC"/>
                      </a:solidFill>
                      <a:prstDash val="solid"/>
                    </a:lnL>
                    <a:lnR w="12700">
                      <a:solidFill>
                        <a:srgbClr val="4F81BC"/>
                      </a:solidFill>
                      <a:prstDash val="solid"/>
                    </a:lnR>
                    <a:lnT w="12700">
                      <a:solidFill>
                        <a:srgbClr val="4F81BC"/>
                      </a:solidFill>
                      <a:prstDash val="solid"/>
                    </a:lnT>
                    <a:lnB w="12700">
                      <a:solidFill>
                        <a:srgbClr val="4F81BC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marL="44450" marR="233679">
                        <a:lnSpc>
                          <a:spcPts val="1920"/>
                        </a:lnSpc>
                        <a:spcBef>
                          <a:spcPts val="30"/>
                        </a:spcBef>
                      </a:pPr>
                      <a:r>
                        <a:rPr sz="1600" spc="-5" dirty="0">
                          <a:latin typeface="Arial MT"/>
                          <a:cs typeface="Arial MT"/>
                        </a:rPr>
                        <a:t>La</a:t>
                      </a:r>
                      <a:r>
                        <a:rPr sz="1600" spc="-1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600" spc="-5" dirty="0">
                          <a:latin typeface="Arial MT"/>
                          <a:cs typeface="Arial MT"/>
                        </a:rPr>
                        <a:t>familia</a:t>
                      </a:r>
                      <a:r>
                        <a:rPr sz="1600" spc="-1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600" spc="-5" dirty="0">
                          <a:latin typeface="Arial MT"/>
                          <a:cs typeface="Arial MT"/>
                        </a:rPr>
                        <a:t>en</a:t>
                      </a:r>
                      <a:r>
                        <a:rPr sz="1600" spc="1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600" spc="-5" dirty="0">
                          <a:latin typeface="Arial MT"/>
                          <a:cs typeface="Arial MT"/>
                        </a:rPr>
                        <a:t>que,</a:t>
                      </a:r>
                      <a:r>
                        <a:rPr sz="1600" spc="1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600" spc="-5" dirty="0">
                          <a:latin typeface="Arial MT"/>
                          <a:cs typeface="Arial MT"/>
                        </a:rPr>
                        <a:t>por</a:t>
                      </a:r>
                      <a:r>
                        <a:rPr sz="1600" spc="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600" spc="-5" dirty="0">
                          <a:latin typeface="Arial MT"/>
                          <a:cs typeface="Arial MT"/>
                        </a:rPr>
                        <a:t>lo</a:t>
                      </a:r>
                      <a:r>
                        <a:rPr sz="1600" spc="-1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600" spc="-5" dirty="0">
                          <a:latin typeface="Arial MT"/>
                          <a:cs typeface="Arial MT"/>
                        </a:rPr>
                        <a:t>menos</a:t>
                      </a:r>
                      <a:r>
                        <a:rPr sz="1600" spc="1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600" spc="-5" dirty="0">
                          <a:latin typeface="Arial MT"/>
                          <a:cs typeface="Arial MT"/>
                        </a:rPr>
                        <a:t>uno</a:t>
                      </a:r>
                      <a:r>
                        <a:rPr sz="160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600" spc="-5" dirty="0">
                          <a:latin typeface="Arial MT"/>
                          <a:cs typeface="Arial MT"/>
                        </a:rPr>
                        <a:t>de</a:t>
                      </a:r>
                      <a:r>
                        <a:rPr sz="1600" spc="1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600" spc="-5" dirty="0">
                          <a:latin typeface="Arial MT"/>
                          <a:cs typeface="Arial MT"/>
                        </a:rPr>
                        <a:t>los </a:t>
                      </a:r>
                      <a:r>
                        <a:rPr sz="1600" dirty="0">
                          <a:latin typeface="Arial MT"/>
                          <a:cs typeface="Arial MT"/>
                        </a:rPr>
                        <a:t>hijos</a:t>
                      </a:r>
                      <a:r>
                        <a:rPr sz="1600" spc="-2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600" spc="-15" dirty="0">
                          <a:latin typeface="Arial MT"/>
                          <a:cs typeface="Arial MT"/>
                        </a:rPr>
                        <a:t>ya</a:t>
                      </a:r>
                      <a:r>
                        <a:rPr sz="1600" spc="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600" spc="-5" dirty="0">
                          <a:latin typeface="Arial MT"/>
                          <a:cs typeface="Arial MT"/>
                        </a:rPr>
                        <a:t>se </a:t>
                      </a:r>
                      <a:r>
                        <a:rPr sz="1600" spc="-43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600" spc="-5" dirty="0">
                          <a:latin typeface="Arial MT"/>
                          <a:cs typeface="Arial MT"/>
                        </a:rPr>
                        <a:t>encuentra en</a:t>
                      </a:r>
                      <a:r>
                        <a:rPr sz="1600" spc="1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600" spc="-5" dirty="0">
                          <a:latin typeface="Arial MT"/>
                          <a:cs typeface="Arial MT"/>
                        </a:rPr>
                        <a:t>condiciones</a:t>
                      </a:r>
                      <a:r>
                        <a:rPr sz="1600" spc="-3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600" spc="-5" dirty="0">
                          <a:latin typeface="Arial MT"/>
                          <a:cs typeface="Arial MT"/>
                        </a:rPr>
                        <a:t>de</a:t>
                      </a:r>
                      <a:r>
                        <a:rPr sz="1600" spc="1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600" spc="-5" dirty="0">
                          <a:latin typeface="Arial MT"/>
                          <a:cs typeface="Arial MT"/>
                        </a:rPr>
                        <a:t>desarrollar</a:t>
                      </a:r>
                      <a:r>
                        <a:rPr sz="160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600" spc="-5" dirty="0">
                          <a:latin typeface="Arial MT"/>
                          <a:cs typeface="Arial MT"/>
                        </a:rPr>
                        <a:t>su propia </a:t>
                      </a:r>
                      <a:r>
                        <a:rPr sz="160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600" spc="-5" dirty="0">
                          <a:latin typeface="Arial MT"/>
                          <a:cs typeface="Arial MT"/>
                        </a:rPr>
                        <a:t>familia.</a:t>
                      </a:r>
                      <a:endParaRPr sz="1600">
                        <a:latin typeface="Arial MT"/>
                        <a:cs typeface="Arial MT"/>
                      </a:endParaRPr>
                    </a:p>
                  </a:txBody>
                  <a:tcPr marL="0" marR="0" marT="3810" marB="0">
                    <a:lnL w="12700">
                      <a:solidFill>
                        <a:srgbClr val="4F81BC"/>
                      </a:solidFill>
                      <a:prstDash val="solid"/>
                    </a:lnL>
                    <a:lnR w="12700">
                      <a:solidFill>
                        <a:srgbClr val="4F81BC"/>
                      </a:solidFill>
                      <a:prstDash val="solid"/>
                    </a:lnR>
                    <a:lnT w="12700">
                      <a:solidFill>
                        <a:srgbClr val="4F81BC"/>
                      </a:solidFill>
                      <a:prstDash val="solid"/>
                    </a:lnT>
                    <a:lnB w="12700">
                      <a:solidFill>
                        <a:srgbClr val="4F81BC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9703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550">
                        <a:latin typeface="Times New Roman"/>
                        <a:cs typeface="Times New Roman"/>
                      </a:endParaRPr>
                    </a:p>
                    <a:p>
                      <a:pPr marL="44450">
                        <a:lnSpc>
                          <a:spcPct val="100000"/>
                        </a:lnSpc>
                      </a:pPr>
                      <a:r>
                        <a:rPr sz="1600" b="1" spc="-5" dirty="0">
                          <a:latin typeface="Arial"/>
                          <a:cs typeface="Arial"/>
                        </a:rPr>
                        <a:t>Familia</a:t>
                      </a:r>
                      <a:r>
                        <a:rPr sz="1600" b="1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b="1" spc="-5" dirty="0">
                          <a:latin typeface="Arial"/>
                          <a:cs typeface="Arial"/>
                        </a:rPr>
                        <a:t>en</a:t>
                      </a:r>
                      <a:r>
                        <a:rPr sz="1600" b="1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b="1" spc="-5" dirty="0">
                          <a:latin typeface="Arial"/>
                          <a:cs typeface="Arial"/>
                        </a:rPr>
                        <a:t>contracción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4F81BC"/>
                      </a:solidFill>
                      <a:prstDash val="solid"/>
                    </a:lnL>
                    <a:lnR w="12700">
                      <a:solidFill>
                        <a:srgbClr val="4F81BC"/>
                      </a:solidFill>
                      <a:prstDash val="solid"/>
                    </a:lnR>
                    <a:lnT w="12700">
                      <a:solidFill>
                        <a:srgbClr val="4F81BC"/>
                      </a:solidFill>
                      <a:prstDash val="solid"/>
                    </a:lnT>
                    <a:lnB w="12700">
                      <a:solidFill>
                        <a:srgbClr val="4F81BC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marL="44450" marR="494030">
                        <a:lnSpc>
                          <a:spcPts val="1920"/>
                        </a:lnSpc>
                        <a:spcBef>
                          <a:spcPts val="30"/>
                        </a:spcBef>
                      </a:pPr>
                      <a:r>
                        <a:rPr sz="1600" spc="-5" dirty="0">
                          <a:latin typeface="Arial MT"/>
                          <a:cs typeface="Arial MT"/>
                        </a:rPr>
                        <a:t>La</a:t>
                      </a:r>
                      <a:r>
                        <a:rPr sz="1600" spc="-1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600" spc="-5" dirty="0">
                          <a:latin typeface="Arial MT"/>
                          <a:cs typeface="Arial MT"/>
                        </a:rPr>
                        <a:t>familia</a:t>
                      </a:r>
                      <a:r>
                        <a:rPr sz="1600" spc="-1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600" spc="-5" dirty="0">
                          <a:latin typeface="Arial MT"/>
                          <a:cs typeface="Arial MT"/>
                        </a:rPr>
                        <a:t>que</a:t>
                      </a:r>
                      <a:r>
                        <a:rPr sz="1600" spc="1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600" spc="-5" dirty="0">
                          <a:latin typeface="Arial MT"/>
                          <a:cs typeface="Arial MT"/>
                        </a:rPr>
                        <a:t>ha</a:t>
                      </a:r>
                      <a:r>
                        <a:rPr sz="160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600" spc="-5" dirty="0">
                          <a:latin typeface="Arial MT"/>
                          <a:cs typeface="Arial MT"/>
                        </a:rPr>
                        <a:t>visto partir</a:t>
                      </a:r>
                      <a:r>
                        <a:rPr sz="1600" spc="1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600" spc="-5" dirty="0">
                          <a:latin typeface="Arial MT"/>
                          <a:cs typeface="Arial MT"/>
                        </a:rPr>
                        <a:t>a</a:t>
                      </a:r>
                      <a:r>
                        <a:rPr sz="1600" spc="1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600" spc="-5" dirty="0">
                          <a:latin typeface="Arial MT"/>
                          <a:cs typeface="Arial MT"/>
                        </a:rPr>
                        <a:t>los</a:t>
                      </a:r>
                      <a:r>
                        <a:rPr sz="1600" spc="-1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600" spc="-5" dirty="0">
                          <a:latin typeface="Arial MT"/>
                          <a:cs typeface="Arial MT"/>
                        </a:rPr>
                        <a:t>hijos</a:t>
                      </a:r>
                      <a:r>
                        <a:rPr sz="1600" spc="-1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600" spc="-5" dirty="0">
                          <a:latin typeface="Arial MT"/>
                          <a:cs typeface="Arial MT"/>
                        </a:rPr>
                        <a:t>y</a:t>
                      </a:r>
                      <a:r>
                        <a:rPr sz="1600" spc="1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600" spc="-5" dirty="0">
                          <a:latin typeface="Arial MT"/>
                          <a:cs typeface="Arial MT"/>
                        </a:rPr>
                        <a:t>en</a:t>
                      </a:r>
                      <a:r>
                        <a:rPr sz="1600" dirty="0">
                          <a:latin typeface="Arial MT"/>
                          <a:cs typeface="Arial MT"/>
                        </a:rPr>
                        <a:t> la </a:t>
                      </a:r>
                      <a:r>
                        <a:rPr sz="1600" spc="-5" dirty="0">
                          <a:latin typeface="Arial MT"/>
                          <a:cs typeface="Arial MT"/>
                        </a:rPr>
                        <a:t>cual </a:t>
                      </a:r>
                      <a:r>
                        <a:rPr sz="1600" spc="-43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600" spc="-5" dirty="0">
                          <a:latin typeface="Arial MT"/>
                          <a:cs typeface="Arial MT"/>
                        </a:rPr>
                        <a:t>nuevamente</a:t>
                      </a:r>
                      <a:r>
                        <a:rPr sz="160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600" spc="-5" dirty="0">
                          <a:latin typeface="Arial MT"/>
                          <a:cs typeface="Arial MT"/>
                        </a:rPr>
                        <a:t>queda</a:t>
                      </a:r>
                      <a:r>
                        <a:rPr sz="1600" dirty="0">
                          <a:latin typeface="Arial MT"/>
                          <a:cs typeface="Arial MT"/>
                        </a:rPr>
                        <a:t> la</a:t>
                      </a:r>
                      <a:r>
                        <a:rPr sz="1600" spc="-5" dirty="0">
                          <a:latin typeface="Arial MT"/>
                          <a:cs typeface="Arial MT"/>
                        </a:rPr>
                        <a:t> pareja</a:t>
                      </a:r>
                      <a:r>
                        <a:rPr sz="160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600" spc="-5" dirty="0">
                          <a:latin typeface="Arial MT"/>
                          <a:cs typeface="Arial MT"/>
                        </a:rPr>
                        <a:t>sola, para</a:t>
                      </a:r>
                      <a:r>
                        <a:rPr sz="1600" spc="1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600" spc="-5" dirty="0">
                          <a:latin typeface="Arial MT"/>
                          <a:cs typeface="Arial MT"/>
                        </a:rPr>
                        <a:t>afrontar</a:t>
                      </a:r>
                      <a:r>
                        <a:rPr sz="1600" spc="2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600" spc="-5" dirty="0">
                          <a:latin typeface="Arial MT"/>
                          <a:cs typeface="Arial MT"/>
                        </a:rPr>
                        <a:t>el</a:t>
                      </a:r>
                      <a:endParaRPr sz="1600">
                        <a:latin typeface="Arial MT"/>
                        <a:cs typeface="Arial MT"/>
                      </a:endParaRPr>
                    </a:p>
                    <a:p>
                      <a:pPr marL="44450">
                        <a:lnSpc>
                          <a:spcPts val="1860"/>
                        </a:lnSpc>
                      </a:pPr>
                      <a:r>
                        <a:rPr sz="1600" spc="-5" dirty="0">
                          <a:latin typeface="Arial MT"/>
                          <a:cs typeface="Arial MT"/>
                        </a:rPr>
                        <a:t>proceso</a:t>
                      </a:r>
                      <a:r>
                        <a:rPr sz="1600" spc="-1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600" spc="-5" dirty="0">
                          <a:latin typeface="Arial MT"/>
                          <a:cs typeface="Arial MT"/>
                        </a:rPr>
                        <a:t>de</a:t>
                      </a:r>
                      <a:r>
                        <a:rPr sz="1600" spc="1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600" spc="-5" dirty="0">
                          <a:latin typeface="Arial MT"/>
                          <a:cs typeface="Arial MT"/>
                        </a:rPr>
                        <a:t>envejecimiento</a:t>
                      </a:r>
                      <a:r>
                        <a:rPr sz="1600" spc="-2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600" spc="-5" dirty="0">
                          <a:latin typeface="Arial MT"/>
                          <a:cs typeface="Arial MT"/>
                        </a:rPr>
                        <a:t>y</a:t>
                      </a:r>
                      <a:r>
                        <a:rPr sz="1600" spc="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600" spc="-5" dirty="0">
                          <a:latin typeface="Arial MT"/>
                          <a:cs typeface="Arial MT"/>
                        </a:rPr>
                        <a:t>pérdida.</a:t>
                      </a:r>
                      <a:endParaRPr sz="1600">
                        <a:latin typeface="Arial MT"/>
                        <a:cs typeface="Arial MT"/>
                      </a:endParaRPr>
                    </a:p>
                  </a:txBody>
                  <a:tcPr marL="0" marR="0" marT="3810" marB="0">
                    <a:lnL w="12700">
                      <a:solidFill>
                        <a:srgbClr val="4F81BC"/>
                      </a:solidFill>
                      <a:prstDash val="solid"/>
                    </a:lnL>
                    <a:lnR w="12700">
                      <a:solidFill>
                        <a:srgbClr val="4F81BC"/>
                      </a:solidFill>
                      <a:prstDash val="solid"/>
                    </a:lnR>
                    <a:lnT w="12700">
                      <a:solidFill>
                        <a:srgbClr val="4F81BC"/>
                      </a:solidFill>
                      <a:prstDash val="solid"/>
                    </a:lnT>
                    <a:lnB w="12700">
                      <a:solidFill>
                        <a:srgbClr val="4F81BC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8277618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0" y="-1"/>
            <a:ext cx="8077200" cy="136704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5910" marR="5080" indent="-281305">
              <a:lnSpc>
                <a:spcPct val="100000"/>
              </a:lnSpc>
              <a:spcBef>
                <a:spcPts val="100"/>
              </a:spcBef>
            </a:pPr>
            <a:r>
              <a:rPr dirty="0"/>
              <a:t>Los</a:t>
            </a:r>
            <a:r>
              <a:rPr spc="-20" dirty="0"/>
              <a:t> </a:t>
            </a:r>
            <a:r>
              <a:rPr dirty="0"/>
              <a:t>Cuidados</a:t>
            </a:r>
            <a:r>
              <a:rPr spc="-20" dirty="0"/>
              <a:t> </a:t>
            </a:r>
            <a:r>
              <a:rPr dirty="0"/>
              <a:t>Esenciales son </a:t>
            </a:r>
            <a:r>
              <a:rPr spc="-1210" dirty="0"/>
              <a:t> </a:t>
            </a:r>
            <a:r>
              <a:rPr dirty="0"/>
              <a:t>ofrecidos</a:t>
            </a:r>
            <a:r>
              <a:rPr spc="-15" dirty="0"/>
              <a:t> </a:t>
            </a:r>
            <a:r>
              <a:rPr dirty="0"/>
              <a:t>de</a:t>
            </a:r>
            <a:r>
              <a:rPr spc="-10" dirty="0"/>
              <a:t> </a:t>
            </a:r>
            <a:r>
              <a:rPr dirty="0"/>
              <a:t>forma</a:t>
            </a:r>
            <a:r>
              <a:rPr spc="-10" dirty="0"/>
              <a:t> </a:t>
            </a:r>
            <a:r>
              <a:rPr spc="-5" dirty="0"/>
              <a:t>diversa:</a:t>
            </a:r>
          </a:p>
        </p:txBody>
      </p:sp>
      <p:sp>
        <p:nvSpPr>
          <p:cNvPr id="3" name="object 3"/>
          <p:cNvSpPr/>
          <p:nvPr/>
        </p:nvSpPr>
        <p:spPr>
          <a:xfrm>
            <a:off x="457200" y="1600136"/>
            <a:ext cx="8229600" cy="4526280"/>
          </a:xfrm>
          <a:custGeom>
            <a:avLst/>
            <a:gdLst/>
            <a:ahLst/>
            <a:cxnLst/>
            <a:rect l="l" t="t" r="r" b="b"/>
            <a:pathLst>
              <a:path w="8229600" h="4526280">
                <a:moveTo>
                  <a:pt x="8229600" y="0"/>
                </a:moveTo>
                <a:lnTo>
                  <a:pt x="0" y="0"/>
                </a:lnTo>
                <a:lnTo>
                  <a:pt x="0" y="4526026"/>
                </a:lnTo>
                <a:lnTo>
                  <a:pt x="8229600" y="4526026"/>
                </a:lnTo>
                <a:lnTo>
                  <a:pt x="8229600" y="0"/>
                </a:lnTo>
                <a:close/>
              </a:path>
            </a:pathLst>
          </a:custGeom>
          <a:solidFill>
            <a:srgbClr val="EBF0D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35940" y="1625854"/>
            <a:ext cx="8074659" cy="423354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5715" indent="-342900" algn="just">
              <a:lnSpc>
                <a:spcPct val="100000"/>
              </a:lnSpc>
              <a:spcBef>
                <a:spcPts val="105"/>
              </a:spcBef>
              <a:buFont typeface="Arial MT"/>
              <a:buChar char="•"/>
              <a:tabLst>
                <a:tab pos="355600" algn="l"/>
              </a:tabLst>
            </a:pPr>
            <a:r>
              <a:rPr sz="2000" b="1" dirty="0">
                <a:solidFill>
                  <a:srgbClr val="6F2F9F"/>
                </a:solidFill>
                <a:latin typeface="Arial"/>
                <a:cs typeface="Arial"/>
              </a:rPr>
              <a:t>Atenciones  </a:t>
            </a:r>
            <a:r>
              <a:rPr sz="2000" b="1" spc="5" dirty="0">
                <a:solidFill>
                  <a:srgbClr val="6F2F9F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6F2F9F"/>
                </a:solidFill>
                <a:latin typeface="Arial"/>
                <a:cs typeface="Arial"/>
              </a:rPr>
              <a:t>de</a:t>
            </a:r>
            <a:r>
              <a:rPr sz="2000" b="1" spc="1100" dirty="0">
                <a:solidFill>
                  <a:srgbClr val="6F2F9F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6F2F9F"/>
                </a:solidFill>
                <a:latin typeface="Arial"/>
                <a:cs typeface="Arial"/>
              </a:rPr>
              <a:t>salud</a:t>
            </a:r>
            <a:r>
              <a:rPr sz="2000" spc="-5" dirty="0">
                <a:latin typeface="Arial MT"/>
                <a:cs typeface="Arial MT"/>
              </a:rPr>
              <a:t>,</a:t>
            </a:r>
            <a:r>
              <a:rPr sz="2000" spc="110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que   </a:t>
            </a:r>
            <a:r>
              <a:rPr sz="2000" spc="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incluyen   </a:t>
            </a:r>
            <a:r>
              <a:rPr sz="2000" spc="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acciones   </a:t>
            </a:r>
            <a:r>
              <a:rPr sz="2000" spc="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de </a:t>
            </a:r>
            <a:r>
              <a:rPr sz="2000" spc="5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promoción,</a:t>
            </a:r>
            <a:r>
              <a:rPr sz="2000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prevención,</a:t>
            </a:r>
            <a:r>
              <a:rPr sz="2000" dirty="0">
                <a:latin typeface="Arial MT"/>
                <a:cs typeface="Arial MT"/>
              </a:rPr>
              <a:t> recuperación</a:t>
            </a:r>
            <a:r>
              <a:rPr sz="2000" spc="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y</a:t>
            </a:r>
            <a:r>
              <a:rPr sz="2000" spc="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rehabilitación,</a:t>
            </a:r>
            <a:r>
              <a:rPr sz="2000" spc="56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en</a:t>
            </a:r>
            <a:r>
              <a:rPr sz="2000" spc="560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los </a:t>
            </a:r>
            <a:r>
              <a:rPr sz="2000" dirty="0">
                <a:latin typeface="Arial MT"/>
                <a:cs typeface="Arial MT"/>
              </a:rPr>
              <a:t> ámbitos</a:t>
            </a:r>
            <a:r>
              <a:rPr sz="2000" spc="-4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intramuros</a:t>
            </a:r>
            <a:r>
              <a:rPr sz="2000" spc="-4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y extramuros</a:t>
            </a:r>
            <a:endParaRPr sz="2000">
              <a:latin typeface="Arial MT"/>
              <a:cs typeface="Arial MT"/>
            </a:endParaRPr>
          </a:p>
          <a:p>
            <a:pPr marL="355600" indent="-342900" algn="just">
              <a:lnSpc>
                <a:spcPct val="100000"/>
              </a:lnSpc>
              <a:spcBef>
                <a:spcPts val="480"/>
              </a:spcBef>
              <a:buFont typeface="Arial MT"/>
              <a:buChar char="•"/>
              <a:tabLst>
                <a:tab pos="355600" algn="l"/>
              </a:tabLst>
            </a:pPr>
            <a:r>
              <a:rPr sz="2000" b="1" dirty="0">
                <a:solidFill>
                  <a:srgbClr val="6F2F9F"/>
                </a:solidFill>
                <a:latin typeface="Arial"/>
                <a:cs typeface="Arial"/>
              </a:rPr>
              <a:t>Autocuidado</a:t>
            </a:r>
            <a:r>
              <a:rPr sz="2000" dirty="0">
                <a:latin typeface="Arial MT"/>
                <a:cs typeface="Arial MT"/>
              </a:rPr>
              <a:t>,</a:t>
            </a:r>
            <a:r>
              <a:rPr sz="2000" spc="-4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es</a:t>
            </a:r>
            <a:r>
              <a:rPr sz="2000" spc="-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decir,</a:t>
            </a:r>
            <a:r>
              <a:rPr sz="2000" spc="-2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acciones</a:t>
            </a:r>
            <a:r>
              <a:rPr sz="2000" spc="-1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a</a:t>
            </a:r>
            <a:r>
              <a:rPr sz="2000" spc="-1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cargo</a:t>
            </a:r>
            <a:r>
              <a:rPr sz="2000" spc="-1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de</a:t>
            </a:r>
            <a:r>
              <a:rPr sz="2000" spc="-1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las</a:t>
            </a:r>
            <a:r>
              <a:rPr sz="2000" spc="-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propias</a:t>
            </a:r>
            <a:r>
              <a:rPr sz="2000" spc="-1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personas.</a:t>
            </a:r>
            <a:endParaRPr sz="2000">
              <a:latin typeface="Arial MT"/>
              <a:cs typeface="Arial MT"/>
            </a:endParaRPr>
          </a:p>
          <a:p>
            <a:pPr marL="355600" marR="5080" indent="-342900" algn="just">
              <a:lnSpc>
                <a:spcPct val="100000"/>
              </a:lnSpc>
              <a:spcBef>
                <a:spcPts val="480"/>
              </a:spcBef>
              <a:buFont typeface="Arial MT"/>
              <a:buChar char="•"/>
              <a:tabLst>
                <a:tab pos="355600" algn="l"/>
              </a:tabLst>
            </a:pPr>
            <a:r>
              <a:rPr sz="2000" b="1" dirty="0">
                <a:solidFill>
                  <a:srgbClr val="6F2F9F"/>
                </a:solidFill>
                <a:latin typeface="Arial"/>
                <a:cs typeface="Arial"/>
              </a:rPr>
              <a:t>Cuidados ofrecidos </a:t>
            </a:r>
            <a:r>
              <a:rPr sz="2000" b="1" spc="-5" dirty="0">
                <a:solidFill>
                  <a:srgbClr val="6F2F9F"/>
                </a:solidFill>
                <a:latin typeface="Arial"/>
                <a:cs typeface="Arial"/>
              </a:rPr>
              <a:t>por la familia </a:t>
            </a:r>
            <a:r>
              <a:rPr sz="2000" b="1" dirty="0">
                <a:solidFill>
                  <a:srgbClr val="6F2F9F"/>
                </a:solidFill>
                <a:latin typeface="Arial"/>
                <a:cs typeface="Arial"/>
              </a:rPr>
              <a:t>y otros </a:t>
            </a:r>
            <a:r>
              <a:rPr sz="2000" b="1" spc="-5" dirty="0">
                <a:solidFill>
                  <a:srgbClr val="6F2F9F"/>
                </a:solidFill>
                <a:latin typeface="Arial"/>
                <a:cs typeface="Arial"/>
              </a:rPr>
              <a:t>agentes </a:t>
            </a:r>
            <a:r>
              <a:rPr sz="2000" b="1" dirty="0">
                <a:solidFill>
                  <a:srgbClr val="6F2F9F"/>
                </a:solidFill>
                <a:latin typeface="Arial"/>
                <a:cs typeface="Arial"/>
              </a:rPr>
              <a:t>sociales </a:t>
            </a:r>
            <a:r>
              <a:rPr sz="2000" spc="-5" dirty="0">
                <a:latin typeface="Arial MT"/>
                <a:cs typeface="Arial MT"/>
              </a:rPr>
              <a:t>lo </a:t>
            </a:r>
            <a:r>
              <a:rPr sz="2000" dirty="0">
                <a:latin typeface="Arial MT"/>
                <a:cs typeface="Arial MT"/>
              </a:rPr>
              <a:t> cual </a:t>
            </a:r>
            <a:r>
              <a:rPr sz="2000" spc="-5" dirty="0">
                <a:latin typeface="Arial MT"/>
                <a:cs typeface="Arial MT"/>
              </a:rPr>
              <a:t>confirma la </a:t>
            </a:r>
            <a:r>
              <a:rPr sz="2000" dirty="0">
                <a:latin typeface="Arial MT"/>
                <a:cs typeface="Arial MT"/>
              </a:rPr>
              <a:t>corresponsabilidad de </a:t>
            </a:r>
            <a:r>
              <a:rPr sz="2000" spc="-5" dirty="0">
                <a:latin typeface="Arial MT"/>
                <a:cs typeface="Arial MT"/>
              </a:rPr>
              <a:t>la </a:t>
            </a:r>
            <a:r>
              <a:rPr sz="2000" dirty="0">
                <a:latin typeface="Arial MT"/>
                <a:cs typeface="Arial MT"/>
              </a:rPr>
              <a:t>población en </a:t>
            </a:r>
            <a:r>
              <a:rPr sz="2000" spc="-5" dirty="0">
                <a:latin typeface="Arial MT"/>
                <a:cs typeface="Arial MT"/>
              </a:rPr>
              <a:t>mantener </a:t>
            </a:r>
            <a:r>
              <a:rPr sz="2000" dirty="0">
                <a:latin typeface="Arial MT"/>
                <a:cs typeface="Arial MT"/>
              </a:rPr>
              <a:t>y </a:t>
            </a:r>
            <a:r>
              <a:rPr sz="2000" spc="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conservar</a:t>
            </a:r>
            <a:r>
              <a:rPr sz="2000" spc="-65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la </a:t>
            </a:r>
            <a:r>
              <a:rPr sz="2000" dirty="0">
                <a:latin typeface="Arial MT"/>
                <a:cs typeface="Arial MT"/>
              </a:rPr>
              <a:t>salud.</a:t>
            </a:r>
            <a:endParaRPr sz="2000">
              <a:latin typeface="Arial MT"/>
              <a:cs typeface="Arial MT"/>
            </a:endParaRPr>
          </a:p>
          <a:p>
            <a:pPr marL="355600" marR="6350" indent="-342900" algn="just">
              <a:lnSpc>
                <a:spcPct val="100000"/>
              </a:lnSpc>
              <a:spcBef>
                <a:spcPts val="480"/>
              </a:spcBef>
              <a:buFont typeface="Arial MT"/>
              <a:buChar char="•"/>
              <a:tabLst>
                <a:tab pos="355600" algn="l"/>
              </a:tabLst>
            </a:pPr>
            <a:r>
              <a:rPr sz="2000" b="1" dirty="0">
                <a:solidFill>
                  <a:srgbClr val="6F2F9F"/>
                </a:solidFill>
                <a:latin typeface="Arial"/>
                <a:cs typeface="Arial"/>
              </a:rPr>
              <a:t>Atención</a:t>
            </a:r>
            <a:r>
              <a:rPr sz="2000" b="1" spc="5" dirty="0">
                <a:solidFill>
                  <a:srgbClr val="6F2F9F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6F2F9F"/>
                </a:solidFill>
                <a:latin typeface="Arial"/>
                <a:cs typeface="Arial"/>
              </a:rPr>
              <a:t>de</a:t>
            </a:r>
            <a:r>
              <a:rPr sz="2000" b="1" dirty="0">
                <a:solidFill>
                  <a:srgbClr val="6F2F9F"/>
                </a:solidFill>
                <a:latin typeface="Arial"/>
                <a:cs typeface="Arial"/>
              </a:rPr>
              <a:t> salud</a:t>
            </a:r>
            <a:r>
              <a:rPr sz="2000" b="1" spc="5" dirty="0">
                <a:solidFill>
                  <a:srgbClr val="6F2F9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6F2F9F"/>
                </a:solidFill>
                <a:latin typeface="Arial"/>
                <a:cs typeface="Arial"/>
              </a:rPr>
              <a:t>a</a:t>
            </a:r>
            <a:r>
              <a:rPr sz="2000" b="1" spc="5" dirty="0">
                <a:solidFill>
                  <a:srgbClr val="6F2F9F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6F2F9F"/>
                </a:solidFill>
                <a:latin typeface="Arial"/>
                <a:cs typeface="Arial"/>
              </a:rPr>
              <a:t>la</a:t>
            </a:r>
            <a:r>
              <a:rPr sz="2000" b="1" dirty="0">
                <a:solidFill>
                  <a:srgbClr val="6F2F9F"/>
                </a:solidFill>
                <a:latin typeface="Arial"/>
                <a:cs typeface="Arial"/>
              </a:rPr>
              <a:t> comunidad</a:t>
            </a:r>
            <a:r>
              <a:rPr sz="2000" dirty="0">
                <a:latin typeface="Arial MT"/>
                <a:cs typeface="Arial MT"/>
              </a:rPr>
              <a:t>,</a:t>
            </a:r>
            <a:r>
              <a:rPr sz="2000" spc="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que</a:t>
            </a:r>
            <a:r>
              <a:rPr sz="2000" spc="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son</a:t>
            </a:r>
            <a:r>
              <a:rPr sz="2000" spc="5" dirty="0">
                <a:latin typeface="Arial MT"/>
                <a:cs typeface="Arial MT"/>
              </a:rPr>
              <a:t> </a:t>
            </a:r>
            <a:r>
              <a:rPr sz="2000" spc="-10" dirty="0">
                <a:latin typeface="Arial MT"/>
                <a:cs typeface="Arial MT"/>
              </a:rPr>
              <a:t>el</a:t>
            </a:r>
            <a:r>
              <a:rPr sz="2000" spc="-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conjunto</a:t>
            </a:r>
            <a:r>
              <a:rPr sz="2000" spc="5" dirty="0">
                <a:latin typeface="Arial MT"/>
                <a:cs typeface="Arial MT"/>
              </a:rPr>
              <a:t> </a:t>
            </a:r>
            <a:r>
              <a:rPr sz="2000" spc="-15" dirty="0">
                <a:latin typeface="Arial MT"/>
                <a:cs typeface="Arial MT"/>
              </a:rPr>
              <a:t>de </a:t>
            </a:r>
            <a:r>
              <a:rPr sz="2000" spc="-1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acciones</a:t>
            </a:r>
            <a:r>
              <a:rPr sz="2000" spc="5" dirty="0">
                <a:latin typeface="Arial MT"/>
                <a:cs typeface="Arial MT"/>
              </a:rPr>
              <a:t> </a:t>
            </a:r>
            <a:r>
              <a:rPr sz="2000" spc="-10" dirty="0">
                <a:latin typeface="Arial MT"/>
                <a:cs typeface="Arial MT"/>
              </a:rPr>
              <a:t>que</a:t>
            </a:r>
            <a:r>
              <a:rPr sz="2000" spc="-5" dirty="0">
                <a:latin typeface="Arial MT"/>
                <a:cs typeface="Arial MT"/>
              </a:rPr>
              <a:t> apuntar</a:t>
            </a:r>
            <a:r>
              <a:rPr sz="2000" dirty="0">
                <a:latin typeface="Arial MT"/>
                <a:cs typeface="Arial MT"/>
              </a:rPr>
              <a:t> a</a:t>
            </a:r>
            <a:r>
              <a:rPr sz="2000" spc="5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transformar</a:t>
            </a:r>
            <a:r>
              <a:rPr sz="2000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comportamientos</a:t>
            </a:r>
            <a:r>
              <a:rPr sz="2000" dirty="0">
                <a:latin typeface="Arial MT"/>
                <a:cs typeface="Arial MT"/>
              </a:rPr>
              <a:t> y</a:t>
            </a:r>
            <a:r>
              <a:rPr sz="2000" spc="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brindar </a:t>
            </a:r>
            <a:r>
              <a:rPr sz="2000" spc="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apoyo</a:t>
            </a:r>
            <a:r>
              <a:rPr sz="2000" spc="-2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a</a:t>
            </a:r>
            <a:r>
              <a:rPr sz="2000" spc="-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las</a:t>
            </a:r>
            <a:r>
              <a:rPr sz="2000" spc="-1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personas</a:t>
            </a:r>
            <a:r>
              <a:rPr sz="2000" spc="-4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más</a:t>
            </a:r>
            <a:r>
              <a:rPr sz="2000" spc="-1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necesitadas</a:t>
            </a:r>
            <a:r>
              <a:rPr sz="2000" spc="-4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o</a:t>
            </a:r>
            <a:r>
              <a:rPr sz="2000" spc="-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desvalidas.</a:t>
            </a:r>
            <a:endParaRPr sz="2000">
              <a:latin typeface="Arial MT"/>
              <a:cs typeface="Arial MT"/>
            </a:endParaRPr>
          </a:p>
          <a:p>
            <a:pPr marL="355600" marR="6985" indent="-342900" algn="just">
              <a:lnSpc>
                <a:spcPct val="100000"/>
              </a:lnSpc>
              <a:spcBef>
                <a:spcPts val="480"/>
              </a:spcBef>
              <a:buFont typeface="Arial MT"/>
              <a:buChar char="•"/>
              <a:tabLst>
                <a:tab pos="355600" algn="l"/>
              </a:tabLst>
            </a:pPr>
            <a:r>
              <a:rPr sz="2000" b="1" dirty="0">
                <a:solidFill>
                  <a:srgbClr val="6F2F9F"/>
                </a:solidFill>
                <a:latin typeface="Arial"/>
                <a:cs typeface="Arial"/>
              </a:rPr>
              <a:t>Las </a:t>
            </a:r>
            <a:r>
              <a:rPr sz="2000" b="1" spc="-5" dirty="0">
                <a:solidFill>
                  <a:srgbClr val="6F2F9F"/>
                </a:solidFill>
                <a:latin typeface="Arial"/>
                <a:cs typeface="Arial"/>
              </a:rPr>
              <a:t>Estrategias Sanitarias </a:t>
            </a:r>
            <a:r>
              <a:rPr sz="2000" dirty="0">
                <a:latin typeface="Arial MT"/>
                <a:cs typeface="Arial MT"/>
              </a:rPr>
              <a:t>parten de </a:t>
            </a:r>
            <a:r>
              <a:rPr sz="2000" spc="-5" dirty="0">
                <a:latin typeface="Arial MT"/>
                <a:cs typeface="Arial MT"/>
              </a:rPr>
              <a:t>una </a:t>
            </a:r>
            <a:r>
              <a:rPr sz="2000" dirty="0">
                <a:latin typeface="Arial MT"/>
                <a:cs typeface="Arial MT"/>
              </a:rPr>
              <a:t>definición precisa de </a:t>
            </a:r>
            <a:r>
              <a:rPr sz="2000" spc="-5" dirty="0">
                <a:latin typeface="Arial MT"/>
                <a:cs typeface="Arial MT"/>
              </a:rPr>
              <a:t>las </a:t>
            </a:r>
            <a:r>
              <a:rPr sz="2000" dirty="0">
                <a:latin typeface="Arial MT"/>
                <a:cs typeface="Arial MT"/>
              </a:rPr>
              <a:t> </a:t>
            </a:r>
            <a:r>
              <a:rPr sz="2000" b="1" dirty="0">
                <a:latin typeface="Arial"/>
                <a:cs typeface="Arial"/>
              </a:rPr>
              <a:t>Prioridades</a:t>
            </a:r>
            <a:r>
              <a:rPr sz="2000" b="1" spc="5" dirty="0">
                <a:latin typeface="Arial"/>
                <a:cs typeface="Arial"/>
              </a:rPr>
              <a:t> </a:t>
            </a:r>
            <a:r>
              <a:rPr sz="2000" b="1" spc="-5" dirty="0">
                <a:latin typeface="Arial"/>
                <a:cs typeface="Arial"/>
              </a:rPr>
              <a:t>Sanitarias</a:t>
            </a:r>
            <a:r>
              <a:rPr sz="2000" b="1" dirty="0">
                <a:latin typeface="Arial"/>
                <a:cs typeface="Arial"/>
              </a:rPr>
              <a:t> </a:t>
            </a:r>
            <a:r>
              <a:rPr sz="2000" dirty="0">
                <a:latin typeface="Arial MT"/>
                <a:cs typeface="Arial MT"/>
              </a:rPr>
              <a:t>nacionales</a:t>
            </a:r>
            <a:r>
              <a:rPr sz="2000" spc="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y</a:t>
            </a:r>
            <a:r>
              <a:rPr sz="2000" spc="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regionales,</a:t>
            </a:r>
            <a:r>
              <a:rPr sz="2000" spc="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a</a:t>
            </a:r>
            <a:r>
              <a:rPr sz="2000" spc="5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partir</a:t>
            </a:r>
            <a:r>
              <a:rPr sz="2000" dirty="0">
                <a:latin typeface="Arial MT"/>
                <a:cs typeface="Arial MT"/>
              </a:rPr>
              <a:t> de</a:t>
            </a:r>
            <a:r>
              <a:rPr sz="2000" spc="5" dirty="0">
                <a:latin typeface="Arial MT"/>
                <a:cs typeface="Arial MT"/>
              </a:rPr>
              <a:t> </a:t>
            </a:r>
            <a:r>
              <a:rPr sz="2000" spc="-15" dirty="0">
                <a:latin typeface="Arial MT"/>
                <a:cs typeface="Arial MT"/>
              </a:rPr>
              <a:t>un </a:t>
            </a:r>
            <a:r>
              <a:rPr sz="2000" spc="-1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análisis</a:t>
            </a:r>
            <a:r>
              <a:rPr sz="2000" spc="-2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cuidadoso</a:t>
            </a:r>
            <a:r>
              <a:rPr sz="2000" spc="-3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de </a:t>
            </a:r>
            <a:r>
              <a:rPr sz="2000" spc="-5" dirty="0">
                <a:latin typeface="Arial MT"/>
                <a:cs typeface="Arial MT"/>
              </a:rPr>
              <a:t>la</a:t>
            </a:r>
            <a:r>
              <a:rPr sz="2000" dirty="0">
                <a:latin typeface="Arial MT"/>
                <a:cs typeface="Arial MT"/>
              </a:rPr>
              <a:t> situación</a:t>
            </a:r>
            <a:r>
              <a:rPr sz="2000" spc="-2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de</a:t>
            </a:r>
            <a:r>
              <a:rPr sz="2000" spc="-1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salud</a:t>
            </a:r>
            <a:r>
              <a:rPr sz="2000" spc="-1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nacional</a:t>
            </a:r>
            <a:r>
              <a:rPr sz="2000" spc="-1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y</a:t>
            </a:r>
            <a:r>
              <a:rPr sz="2000" spc="-1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regional.</a:t>
            </a:r>
            <a:endParaRPr sz="20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6F5BBE9-22D4-4B97-9A66-A96D2F5D73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9433526-8300-4AD2-9A24-3F9899F606C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4" name="object 4">
            <a:extLst>
              <a:ext uri="{FF2B5EF4-FFF2-40B4-BE49-F238E27FC236}">
                <a16:creationId xmlns:a16="http://schemas.microsoft.com/office/drawing/2014/main" id="{CCFC7763-ACBB-4736-9C08-F1748F7D4C7D}"/>
              </a:ext>
            </a:extLst>
          </p:cNvPr>
          <p:cNvSpPr txBox="1"/>
          <p:nvPr/>
        </p:nvSpPr>
        <p:spPr>
          <a:xfrm>
            <a:off x="535940" y="356742"/>
            <a:ext cx="8073390" cy="58439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marR="5715" indent="-342900" algn="just">
              <a:lnSpc>
                <a:spcPct val="100000"/>
              </a:lnSpc>
              <a:spcBef>
                <a:spcPts val="95"/>
              </a:spcBef>
              <a:buChar char="•"/>
              <a:tabLst>
                <a:tab pos="355600" algn="l"/>
              </a:tabLst>
            </a:pPr>
            <a:r>
              <a:rPr sz="2800" spc="-5" dirty="0">
                <a:latin typeface="Arial MT"/>
                <a:cs typeface="Arial MT"/>
              </a:rPr>
              <a:t>A la actualidad </a:t>
            </a:r>
            <a:r>
              <a:rPr sz="2800" dirty="0">
                <a:latin typeface="Arial MT"/>
                <a:cs typeface="Arial MT"/>
              </a:rPr>
              <a:t>se </a:t>
            </a:r>
            <a:r>
              <a:rPr sz="2800" spc="-5" dirty="0">
                <a:latin typeface="Arial MT"/>
                <a:cs typeface="Arial MT"/>
              </a:rPr>
              <a:t>vienen </a:t>
            </a:r>
            <a:r>
              <a:rPr sz="2800" dirty="0">
                <a:latin typeface="Arial MT"/>
                <a:cs typeface="Arial MT"/>
              </a:rPr>
              <a:t>formulado </a:t>
            </a:r>
            <a:r>
              <a:rPr sz="2800" spc="-5" dirty="0">
                <a:latin typeface="Arial MT"/>
                <a:cs typeface="Arial MT"/>
              </a:rPr>
              <a:t>Estrategias </a:t>
            </a:r>
            <a:r>
              <a:rPr sz="2800" dirty="0">
                <a:latin typeface="Arial MT"/>
                <a:cs typeface="Arial MT"/>
              </a:rPr>
              <a:t> Sanitarias</a:t>
            </a:r>
            <a:r>
              <a:rPr sz="2800" spc="5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Nacionales</a:t>
            </a:r>
            <a:r>
              <a:rPr sz="280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y</a:t>
            </a:r>
            <a:r>
              <a:rPr sz="2800" dirty="0">
                <a:latin typeface="Arial MT"/>
                <a:cs typeface="Arial MT"/>
              </a:rPr>
              <a:t> Regionales</a:t>
            </a:r>
            <a:r>
              <a:rPr sz="2800" spc="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para</a:t>
            </a:r>
            <a:r>
              <a:rPr sz="2800" spc="5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los </a:t>
            </a:r>
            <a:r>
              <a:rPr sz="2800" dirty="0">
                <a:latin typeface="Arial MT"/>
                <a:cs typeface="Arial MT"/>
              </a:rPr>
              <a:t> siguientes </a:t>
            </a:r>
            <a:r>
              <a:rPr sz="2800" spc="-5" dirty="0">
                <a:latin typeface="Arial MT"/>
                <a:cs typeface="Arial MT"/>
              </a:rPr>
              <a:t>problemas</a:t>
            </a:r>
            <a:r>
              <a:rPr sz="2800" spc="3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prioritarios:</a:t>
            </a:r>
          </a:p>
          <a:p>
            <a:pPr marL="756285" marR="5715" lvl="1" indent="-287020" algn="just">
              <a:lnSpc>
                <a:spcPct val="100000"/>
              </a:lnSpc>
              <a:spcBef>
                <a:spcPts val="595"/>
              </a:spcBef>
              <a:buChar char="–"/>
              <a:tabLst>
                <a:tab pos="756920" algn="l"/>
              </a:tabLst>
            </a:pPr>
            <a:r>
              <a:rPr sz="2400" spc="-5" dirty="0">
                <a:latin typeface="Arial MT"/>
                <a:cs typeface="Arial MT"/>
              </a:rPr>
              <a:t>Prevención </a:t>
            </a:r>
            <a:r>
              <a:rPr sz="2400" dirty="0">
                <a:latin typeface="Arial MT"/>
                <a:cs typeface="Arial MT"/>
              </a:rPr>
              <a:t>y </a:t>
            </a:r>
            <a:r>
              <a:rPr sz="2400" spc="-5" dirty="0">
                <a:latin typeface="Arial MT"/>
                <a:cs typeface="Arial MT"/>
              </a:rPr>
              <a:t>Control de Enfermedades </a:t>
            </a:r>
            <a:r>
              <a:rPr sz="2400" dirty="0">
                <a:latin typeface="Arial MT"/>
                <a:cs typeface="Arial MT"/>
              </a:rPr>
              <a:t>Transmisibles </a:t>
            </a:r>
            <a:r>
              <a:rPr sz="2400" spc="-65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(Tuberculosis, </a:t>
            </a:r>
            <a:r>
              <a:rPr sz="2400" spc="-5" dirty="0">
                <a:latin typeface="Arial MT"/>
                <a:cs typeface="Arial MT"/>
              </a:rPr>
              <a:t>ITS/VIH/SIDA, Malaria/Dengue, Zoono </a:t>
            </a:r>
            <a:r>
              <a:rPr sz="240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sis)</a:t>
            </a:r>
            <a:endParaRPr sz="2400" dirty="0">
              <a:latin typeface="Arial MT"/>
              <a:cs typeface="Arial MT"/>
            </a:endParaRPr>
          </a:p>
          <a:p>
            <a:pPr marL="756285" marR="5080" lvl="1" indent="-287020" algn="just">
              <a:lnSpc>
                <a:spcPct val="100000"/>
              </a:lnSpc>
              <a:spcBef>
                <a:spcPts val="575"/>
              </a:spcBef>
              <a:buChar char="–"/>
              <a:tabLst>
                <a:tab pos="756920" algn="l"/>
              </a:tabLst>
            </a:pPr>
            <a:r>
              <a:rPr sz="2400" spc="-5" dirty="0">
                <a:latin typeface="Arial MT"/>
                <a:cs typeface="Arial MT"/>
              </a:rPr>
              <a:t>Prevención</a:t>
            </a:r>
            <a:r>
              <a:rPr sz="2400" dirty="0">
                <a:latin typeface="Arial MT"/>
                <a:cs typeface="Arial MT"/>
              </a:rPr>
              <a:t> y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Control</a:t>
            </a:r>
            <a:r>
              <a:rPr sz="240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de</a:t>
            </a:r>
            <a:r>
              <a:rPr sz="240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Enfermedades</a:t>
            </a:r>
            <a:r>
              <a:rPr sz="2400" dirty="0">
                <a:latin typeface="Arial MT"/>
                <a:cs typeface="Arial MT"/>
              </a:rPr>
              <a:t> No 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Trasmisibles</a:t>
            </a:r>
            <a:endParaRPr sz="2400" dirty="0">
              <a:latin typeface="Arial MT"/>
              <a:cs typeface="Arial MT"/>
            </a:endParaRPr>
          </a:p>
          <a:p>
            <a:pPr marL="756285" algn="just">
              <a:lnSpc>
                <a:spcPct val="100000"/>
              </a:lnSpc>
              <a:spcBef>
                <a:spcPts val="5"/>
              </a:spcBef>
            </a:pPr>
            <a:r>
              <a:rPr sz="2400" spc="-5" dirty="0">
                <a:latin typeface="Arial MT"/>
                <a:cs typeface="Arial MT"/>
              </a:rPr>
              <a:t>(Diabetes,</a:t>
            </a:r>
            <a:r>
              <a:rPr sz="2400" spc="1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Hipertensión,</a:t>
            </a:r>
            <a:r>
              <a:rPr sz="2400" spc="4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Ceguera,</a:t>
            </a:r>
            <a:r>
              <a:rPr sz="2400" spc="3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Neoplasias)</a:t>
            </a:r>
            <a:endParaRPr sz="2400" dirty="0">
              <a:latin typeface="Arial MT"/>
              <a:cs typeface="Arial MT"/>
            </a:endParaRPr>
          </a:p>
          <a:p>
            <a:pPr marL="756285" lvl="1" indent="-287020">
              <a:lnSpc>
                <a:spcPct val="100000"/>
              </a:lnSpc>
              <a:spcBef>
                <a:spcPts val="575"/>
              </a:spcBef>
              <a:buChar char="–"/>
              <a:tabLst>
                <a:tab pos="756920" algn="l"/>
              </a:tabLst>
            </a:pPr>
            <a:r>
              <a:rPr sz="2400" spc="-5" dirty="0">
                <a:latin typeface="Arial MT"/>
                <a:cs typeface="Arial MT"/>
              </a:rPr>
              <a:t>Promover</a:t>
            </a:r>
            <a:r>
              <a:rPr sz="2400" spc="-1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una</a:t>
            </a:r>
            <a:r>
              <a:rPr sz="2400" spc="1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Maternidad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Saludable</a:t>
            </a:r>
            <a:endParaRPr sz="2400" dirty="0">
              <a:latin typeface="Arial MT"/>
              <a:cs typeface="Arial MT"/>
            </a:endParaRPr>
          </a:p>
          <a:p>
            <a:pPr marL="756285" lvl="1" indent="-287020">
              <a:lnSpc>
                <a:spcPct val="100000"/>
              </a:lnSpc>
              <a:spcBef>
                <a:spcPts val="575"/>
              </a:spcBef>
              <a:buChar char="–"/>
              <a:tabLst>
                <a:tab pos="756920" algn="l"/>
              </a:tabLst>
            </a:pPr>
            <a:r>
              <a:rPr sz="2400" spc="-5" dirty="0">
                <a:latin typeface="Arial MT"/>
                <a:cs typeface="Arial MT"/>
              </a:rPr>
              <a:t>Reducción</a:t>
            </a:r>
            <a:r>
              <a:rPr sz="2400" spc="2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de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la</a:t>
            </a:r>
            <a:r>
              <a:rPr sz="2400" spc="1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Mortalidad</a:t>
            </a:r>
            <a:r>
              <a:rPr sz="2400" spc="1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Materna</a:t>
            </a:r>
            <a:endParaRPr sz="2400" dirty="0">
              <a:latin typeface="Arial MT"/>
              <a:cs typeface="Arial MT"/>
            </a:endParaRPr>
          </a:p>
          <a:p>
            <a:pPr marL="756285" lvl="1" indent="-287020">
              <a:lnSpc>
                <a:spcPct val="100000"/>
              </a:lnSpc>
              <a:spcBef>
                <a:spcPts val="580"/>
              </a:spcBef>
              <a:buChar char="–"/>
              <a:tabLst>
                <a:tab pos="756920" algn="l"/>
              </a:tabLst>
            </a:pPr>
            <a:r>
              <a:rPr sz="2400" spc="-5" dirty="0">
                <a:latin typeface="Arial MT"/>
                <a:cs typeface="Arial MT"/>
              </a:rPr>
              <a:t>Reducción</a:t>
            </a:r>
            <a:r>
              <a:rPr sz="2400" spc="2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de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la</a:t>
            </a:r>
            <a:r>
              <a:rPr sz="2400" spc="1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Mortalidad</a:t>
            </a:r>
            <a:r>
              <a:rPr sz="2400" spc="1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Infantil</a:t>
            </a:r>
            <a:endParaRPr sz="2400" dirty="0">
              <a:latin typeface="Arial MT"/>
              <a:cs typeface="Arial MT"/>
            </a:endParaRPr>
          </a:p>
          <a:p>
            <a:pPr marL="756285" lvl="1" indent="-287020">
              <a:lnSpc>
                <a:spcPct val="100000"/>
              </a:lnSpc>
              <a:spcBef>
                <a:spcPts val="575"/>
              </a:spcBef>
              <a:buChar char="–"/>
              <a:tabLst>
                <a:tab pos="756920" algn="l"/>
              </a:tabLst>
            </a:pPr>
            <a:r>
              <a:rPr sz="2400" spc="-5" dirty="0">
                <a:latin typeface="Arial MT"/>
                <a:cs typeface="Arial MT"/>
              </a:rPr>
              <a:t>Reducción</a:t>
            </a:r>
            <a:r>
              <a:rPr sz="2400" spc="2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de</a:t>
            </a:r>
            <a:r>
              <a:rPr sz="2400" spc="1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la</a:t>
            </a:r>
            <a:r>
              <a:rPr sz="2400" spc="2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Malnutrición</a:t>
            </a:r>
            <a:r>
              <a:rPr sz="2400" spc="3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Infantil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y</a:t>
            </a:r>
            <a:r>
              <a:rPr sz="2400" spc="-5" dirty="0">
                <a:latin typeface="Arial MT"/>
                <a:cs typeface="Arial MT"/>
              </a:rPr>
              <a:t> Materna</a:t>
            </a:r>
            <a:endParaRPr sz="2400" dirty="0">
              <a:latin typeface="Arial MT"/>
              <a:cs typeface="Arial MT"/>
            </a:endParaRPr>
          </a:p>
          <a:p>
            <a:pPr marL="756285" lvl="1" indent="-287020">
              <a:lnSpc>
                <a:spcPct val="100000"/>
              </a:lnSpc>
              <a:spcBef>
                <a:spcPts val="575"/>
              </a:spcBef>
              <a:buChar char="–"/>
              <a:tabLst>
                <a:tab pos="756920" algn="l"/>
              </a:tabLst>
            </a:pPr>
            <a:r>
              <a:rPr sz="2400" spc="-5" dirty="0">
                <a:latin typeface="Arial MT"/>
                <a:cs typeface="Arial MT"/>
              </a:rPr>
              <a:t>Estimulación</a:t>
            </a:r>
            <a:r>
              <a:rPr sz="2400" spc="3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Pre-natal </a:t>
            </a:r>
            <a:r>
              <a:rPr sz="2400" dirty="0">
                <a:latin typeface="Arial MT"/>
                <a:cs typeface="Arial MT"/>
              </a:rPr>
              <a:t>y</a:t>
            </a:r>
            <a:r>
              <a:rPr sz="2400" spc="1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temprana</a:t>
            </a:r>
            <a:endParaRPr sz="2400" dirty="0">
              <a:latin typeface="Arial MT"/>
              <a:cs typeface="Arial MT"/>
            </a:endParaRPr>
          </a:p>
        </p:txBody>
      </p:sp>
    </p:spTree>
    <p:extLst>
      <p:ext uri="{BB962C8B-B14F-4D97-AF65-F5344CB8AC3E}">
        <p14:creationId xmlns:p14="http://schemas.microsoft.com/office/powerpoint/2010/main" val="404407583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97BFEDA-03C7-4090-A0A9-64BBF322D3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D8E9F96-A01D-48CB-8FC9-239E16A75A1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4" name="object 3">
            <a:extLst>
              <a:ext uri="{FF2B5EF4-FFF2-40B4-BE49-F238E27FC236}">
                <a16:creationId xmlns:a16="http://schemas.microsoft.com/office/drawing/2014/main" id="{51CA907C-5FF7-4624-82DF-BC822D44B765}"/>
              </a:ext>
            </a:extLst>
          </p:cNvPr>
          <p:cNvSpPr txBox="1"/>
          <p:nvPr/>
        </p:nvSpPr>
        <p:spPr>
          <a:xfrm>
            <a:off x="535940" y="724281"/>
            <a:ext cx="8075295" cy="100139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105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Arial MT"/>
                <a:cs typeface="Arial MT"/>
              </a:rPr>
              <a:t>La</a:t>
            </a:r>
            <a:r>
              <a:rPr sz="3200" spc="50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atención</a:t>
            </a:r>
            <a:r>
              <a:rPr sz="3200" spc="40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de</a:t>
            </a:r>
            <a:r>
              <a:rPr sz="3200" spc="55" dirty="0">
                <a:latin typeface="Arial MT"/>
                <a:cs typeface="Arial MT"/>
              </a:rPr>
              <a:t> </a:t>
            </a:r>
            <a:r>
              <a:rPr sz="3200" spc="-10" dirty="0">
                <a:latin typeface="Arial MT"/>
                <a:cs typeface="Arial MT"/>
              </a:rPr>
              <a:t>las</a:t>
            </a:r>
            <a:r>
              <a:rPr sz="3200" spc="55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personas</a:t>
            </a:r>
            <a:r>
              <a:rPr sz="3200" spc="45" dirty="0">
                <a:latin typeface="Arial MT"/>
                <a:cs typeface="Arial MT"/>
              </a:rPr>
              <a:t> </a:t>
            </a:r>
            <a:r>
              <a:rPr sz="3200" dirty="0">
                <a:latin typeface="Arial MT"/>
                <a:cs typeface="Arial MT"/>
              </a:rPr>
              <a:t>y</a:t>
            </a:r>
            <a:r>
              <a:rPr sz="3200" spc="60" dirty="0">
                <a:latin typeface="Arial MT"/>
                <a:cs typeface="Arial MT"/>
              </a:rPr>
              <a:t> </a:t>
            </a:r>
            <a:r>
              <a:rPr sz="3200" spc="-10" dirty="0">
                <a:latin typeface="Arial MT"/>
                <a:cs typeface="Arial MT"/>
              </a:rPr>
              <a:t>la</a:t>
            </a:r>
            <a:r>
              <a:rPr sz="3200" spc="45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familia</a:t>
            </a:r>
            <a:r>
              <a:rPr sz="3200" spc="55" dirty="0">
                <a:latin typeface="Arial MT"/>
                <a:cs typeface="Arial MT"/>
              </a:rPr>
              <a:t> </a:t>
            </a:r>
            <a:r>
              <a:rPr sz="3200" spc="5" dirty="0">
                <a:latin typeface="Arial MT"/>
                <a:cs typeface="Arial MT"/>
              </a:rPr>
              <a:t>se </a:t>
            </a:r>
            <a:r>
              <a:rPr sz="3200" spc="-875" dirty="0">
                <a:latin typeface="Arial MT"/>
                <a:cs typeface="Arial MT"/>
              </a:rPr>
              <a:t> </a:t>
            </a:r>
            <a:r>
              <a:rPr sz="3200" dirty="0">
                <a:latin typeface="Arial MT"/>
                <a:cs typeface="Arial MT"/>
              </a:rPr>
              <a:t>describe</a:t>
            </a:r>
            <a:r>
              <a:rPr sz="3200" spc="-55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en</a:t>
            </a:r>
            <a:r>
              <a:rPr sz="3200" spc="-15" dirty="0">
                <a:latin typeface="Arial MT"/>
                <a:cs typeface="Arial MT"/>
              </a:rPr>
              <a:t> </a:t>
            </a:r>
            <a:r>
              <a:rPr sz="3200" dirty="0">
                <a:latin typeface="Arial MT"/>
                <a:cs typeface="Arial MT"/>
              </a:rPr>
              <a:t>los</a:t>
            </a:r>
            <a:r>
              <a:rPr sz="3200" spc="-10" dirty="0">
                <a:latin typeface="Arial MT"/>
                <a:cs typeface="Arial MT"/>
              </a:rPr>
              <a:t> </a:t>
            </a:r>
            <a:r>
              <a:rPr sz="3200" dirty="0">
                <a:latin typeface="Arial MT"/>
                <a:cs typeface="Arial MT"/>
              </a:rPr>
              <a:t>gráficos</a:t>
            </a:r>
            <a:r>
              <a:rPr sz="3200" spc="-25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que</a:t>
            </a:r>
            <a:r>
              <a:rPr sz="3200" spc="-15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siguen:</a:t>
            </a:r>
            <a:endParaRPr sz="3200">
              <a:latin typeface="Arial MT"/>
              <a:cs typeface="Arial MT"/>
            </a:endParaRPr>
          </a:p>
        </p:txBody>
      </p:sp>
      <p:grpSp>
        <p:nvGrpSpPr>
          <p:cNvPr id="5" name="object 4">
            <a:extLst>
              <a:ext uri="{FF2B5EF4-FFF2-40B4-BE49-F238E27FC236}">
                <a16:creationId xmlns:a16="http://schemas.microsoft.com/office/drawing/2014/main" id="{75C2C1C0-A613-4641-B0F2-4D9CE8F77FD6}"/>
              </a:ext>
            </a:extLst>
          </p:cNvPr>
          <p:cNvGrpSpPr/>
          <p:nvPr/>
        </p:nvGrpSpPr>
        <p:grpSpPr>
          <a:xfrm>
            <a:off x="971600" y="1988845"/>
            <a:ext cx="7340600" cy="4191000"/>
            <a:chOff x="971600" y="1988845"/>
            <a:chExt cx="7340600" cy="4191000"/>
          </a:xfrm>
        </p:grpSpPr>
        <p:sp>
          <p:nvSpPr>
            <p:cNvPr id="6" name="object 5">
              <a:extLst>
                <a:ext uri="{FF2B5EF4-FFF2-40B4-BE49-F238E27FC236}">
                  <a16:creationId xmlns:a16="http://schemas.microsoft.com/office/drawing/2014/main" id="{FA2F3C5C-A68A-4293-AB1A-3201E9EB4C7D}"/>
                </a:ext>
              </a:extLst>
            </p:cNvPr>
            <p:cNvSpPr/>
            <p:nvPr/>
          </p:nvSpPr>
          <p:spPr>
            <a:xfrm>
              <a:off x="971600" y="1988845"/>
              <a:ext cx="7340600" cy="4191000"/>
            </a:xfrm>
            <a:custGeom>
              <a:avLst/>
              <a:gdLst/>
              <a:ahLst/>
              <a:cxnLst/>
              <a:rect l="l" t="t" r="r" b="b"/>
              <a:pathLst>
                <a:path w="7340600" h="4191000">
                  <a:moveTo>
                    <a:pt x="7340600" y="0"/>
                  </a:moveTo>
                  <a:lnTo>
                    <a:pt x="0" y="0"/>
                  </a:lnTo>
                  <a:lnTo>
                    <a:pt x="0" y="4191000"/>
                  </a:lnTo>
                  <a:lnTo>
                    <a:pt x="7340600" y="4191000"/>
                  </a:lnTo>
                  <a:lnTo>
                    <a:pt x="73406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6">
              <a:extLst>
                <a:ext uri="{FF2B5EF4-FFF2-40B4-BE49-F238E27FC236}">
                  <a16:creationId xmlns:a16="http://schemas.microsoft.com/office/drawing/2014/main" id="{7CEB05E1-35B3-4C32-A297-0DE5A56EEAA2}"/>
                </a:ext>
              </a:extLst>
            </p:cNvPr>
            <p:cNvSpPr/>
            <p:nvPr/>
          </p:nvSpPr>
          <p:spPr>
            <a:xfrm>
              <a:off x="7123038" y="2795244"/>
              <a:ext cx="0" cy="1278890"/>
            </a:xfrm>
            <a:custGeom>
              <a:avLst/>
              <a:gdLst/>
              <a:ahLst/>
              <a:cxnLst/>
              <a:rect l="l" t="t" r="r" b="b"/>
              <a:pathLst>
                <a:path h="1278889">
                  <a:moveTo>
                    <a:pt x="0" y="0"/>
                  </a:moveTo>
                  <a:lnTo>
                    <a:pt x="0" y="1278777"/>
                  </a:lnTo>
                </a:path>
              </a:pathLst>
            </a:custGeom>
            <a:ln w="39004">
              <a:solidFill>
                <a:srgbClr val="A400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7">
              <a:extLst>
                <a:ext uri="{FF2B5EF4-FFF2-40B4-BE49-F238E27FC236}">
                  <a16:creationId xmlns:a16="http://schemas.microsoft.com/office/drawing/2014/main" id="{48E76360-24BF-4375-A990-1FBF7F5068A5}"/>
                </a:ext>
              </a:extLst>
            </p:cNvPr>
            <p:cNvSpPr/>
            <p:nvPr/>
          </p:nvSpPr>
          <p:spPr>
            <a:xfrm>
              <a:off x="7051375" y="2664854"/>
              <a:ext cx="150495" cy="149860"/>
            </a:xfrm>
            <a:custGeom>
              <a:avLst/>
              <a:gdLst/>
              <a:ahLst/>
              <a:cxnLst/>
              <a:rect l="l" t="t" r="r" b="b"/>
              <a:pathLst>
                <a:path w="150495" h="149860">
                  <a:moveTo>
                    <a:pt x="71662" y="0"/>
                  </a:moveTo>
                  <a:lnTo>
                    <a:pt x="0" y="149736"/>
                  </a:lnTo>
                  <a:lnTo>
                    <a:pt x="150166" y="149736"/>
                  </a:lnTo>
                  <a:lnTo>
                    <a:pt x="71662" y="0"/>
                  </a:lnTo>
                  <a:close/>
                </a:path>
              </a:pathLst>
            </a:custGeom>
            <a:solidFill>
              <a:srgbClr val="A400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8">
              <a:extLst>
                <a:ext uri="{FF2B5EF4-FFF2-40B4-BE49-F238E27FC236}">
                  <a16:creationId xmlns:a16="http://schemas.microsoft.com/office/drawing/2014/main" id="{59A12649-C06F-48A5-A42C-D4F246F71F71}"/>
                </a:ext>
              </a:extLst>
            </p:cNvPr>
            <p:cNvSpPr/>
            <p:nvPr/>
          </p:nvSpPr>
          <p:spPr>
            <a:xfrm>
              <a:off x="2165600" y="4438933"/>
              <a:ext cx="124460" cy="0"/>
            </a:xfrm>
            <a:custGeom>
              <a:avLst/>
              <a:gdLst/>
              <a:ahLst/>
              <a:cxnLst/>
              <a:rect l="l" t="t" r="r" b="b"/>
              <a:pathLst>
                <a:path w="124460">
                  <a:moveTo>
                    <a:pt x="0" y="0"/>
                  </a:moveTo>
                  <a:lnTo>
                    <a:pt x="124172" y="0"/>
                  </a:lnTo>
                </a:path>
              </a:pathLst>
            </a:custGeom>
            <a:ln w="38934">
              <a:solidFill>
                <a:srgbClr val="A400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9">
              <a:extLst>
                <a:ext uri="{FF2B5EF4-FFF2-40B4-BE49-F238E27FC236}">
                  <a16:creationId xmlns:a16="http://schemas.microsoft.com/office/drawing/2014/main" id="{AA0D760E-5BEB-4A6E-8376-B988B41B20E5}"/>
                </a:ext>
              </a:extLst>
            </p:cNvPr>
            <p:cNvSpPr/>
            <p:nvPr/>
          </p:nvSpPr>
          <p:spPr>
            <a:xfrm>
              <a:off x="2276645" y="4367072"/>
              <a:ext cx="144145" cy="150495"/>
            </a:xfrm>
            <a:custGeom>
              <a:avLst/>
              <a:gdLst/>
              <a:ahLst/>
              <a:cxnLst/>
              <a:rect l="l" t="t" r="r" b="b"/>
              <a:pathLst>
                <a:path w="144144" h="150495">
                  <a:moveTo>
                    <a:pt x="0" y="0"/>
                  </a:moveTo>
                  <a:lnTo>
                    <a:pt x="0" y="150061"/>
                  </a:lnTo>
                  <a:lnTo>
                    <a:pt x="143667" y="7186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400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0">
              <a:extLst>
                <a:ext uri="{FF2B5EF4-FFF2-40B4-BE49-F238E27FC236}">
                  <a16:creationId xmlns:a16="http://schemas.microsoft.com/office/drawing/2014/main" id="{78EE0EC4-EC20-4916-9B02-3028A18854F6}"/>
                </a:ext>
              </a:extLst>
            </p:cNvPr>
            <p:cNvSpPr/>
            <p:nvPr/>
          </p:nvSpPr>
          <p:spPr>
            <a:xfrm>
              <a:off x="2054946" y="2456426"/>
              <a:ext cx="0" cy="1826260"/>
            </a:xfrm>
            <a:custGeom>
              <a:avLst/>
              <a:gdLst/>
              <a:ahLst/>
              <a:cxnLst/>
              <a:rect l="l" t="t" r="r" b="b"/>
              <a:pathLst>
                <a:path h="1826260">
                  <a:moveTo>
                    <a:pt x="0" y="0"/>
                  </a:moveTo>
                  <a:lnTo>
                    <a:pt x="0" y="1826104"/>
                  </a:lnTo>
                </a:path>
              </a:pathLst>
            </a:custGeom>
            <a:ln w="39004">
              <a:solidFill>
                <a:srgbClr val="A400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1">
            <a:extLst>
              <a:ext uri="{FF2B5EF4-FFF2-40B4-BE49-F238E27FC236}">
                <a16:creationId xmlns:a16="http://schemas.microsoft.com/office/drawing/2014/main" id="{5248CFF9-CA1D-4E6D-AEFF-89F833F7E99F}"/>
              </a:ext>
            </a:extLst>
          </p:cNvPr>
          <p:cNvSpPr txBox="1"/>
          <p:nvPr/>
        </p:nvSpPr>
        <p:spPr>
          <a:xfrm>
            <a:off x="7286234" y="4156477"/>
            <a:ext cx="771525" cy="302895"/>
          </a:xfrm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 marL="104139" indent="-104775">
              <a:lnSpc>
                <a:spcPts val="1180"/>
              </a:lnSpc>
              <a:spcBef>
                <a:spcPts val="20"/>
              </a:spcBef>
            </a:pPr>
            <a:r>
              <a:rPr sz="1100" spc="-265" dirty="0">
                <a:latin typeface="Microsoft Sans Serif"/>
                <a:cs typeface="Microsoft Sans Serif"/>
              </a:rPr>
              <a:t>S</a:t>
            </a:r>
            <a:r>
              <a:rPr sz="1100" spc="-114" dirty="0">
                <a:latin typeface="Microsoft Sans Serif"/>
                <a:cs typeface="Microsoft Sans Serif"/>
              </a:rPr>
              <a:t>e</a:t>
            </a:r>
            <a:r>
              <a:rPr sz="1100" spc="-80" dirty="0">
                <a:latin typeface="Microsoft Sans Serif"/>
                <a:cs typeface="Microsoft Sans Serif"/>
              </a:rPr>
              <a:t>g</a:t>
            </a:r>
            <a:r>
              <a:rPr sz="1100" spc="-55" dirty="0">
                <a:latin typeface="Microsoft Sans Serif"/>
                <a:cs typeface="Microsoft Sans Serif"/>
              </a:rPr>
              <a:t>u</a:t>
            </a:r>
            <a:r>
              <a:rPr sz="1100" spc="-35" dirty="0">
                <a:latin typeface="Microsoft Sans Serif"/>
                <a:cs typeface="Microsoft Sans Serif"/>
              </a:rPr>
              <a:t>i</a:t>
            </a:r>
            <a:r>
              <a:rPr sz="1100" spc="-60" dirty="0">
                <a:latin typeface="Microsoft Sans Serif"/>
                <a:cs typeface="Microsoft Sans Serif"/>
              </a:rPr>
              <a:t>m</a:t>
            </a:r>
            <a:r>
              <a:rPr sz="1100" spc="-35" dirty="0">
                <a:latin typeface="Microsoft Sans Serif"/>
                <a:cs typeface="Microsoft Sans Serif"/>
              </a:rPr>
              <a:t>i</a:t>
            </a:r>
            <a:r>
              <a:rPr sz="1100" spc="-114" dirty="0">
                <a:latin typeface="Microsoft Sans Serif"/>
                <a:cs typeface="Microsoft Sans Serif"/>
              </a:rPr>
              <a:t>e</a:t>
            </a:r>
            <a:r>
              <a:rPr sz="1100" spc="-75" dirty="0">
                <a:latin typeface="Microsoft Sans Serif"/>
                <a:cs typeface="Microsoft Sans Serif"/>
              </a:rPr>
              <a:t>n</a:t>
            </a:r>
            <a:r>
              <a:rPr sz="1100" spc="35" dirty="0">
                <a:latin typeface="Microsoft Sans Serif"/>
                <a:cs typeface="Microsoft Sans Serif"/>
              </a:rPr>
              <a:t>t</a:t>
            </a:r>
            <a:r>
              <a:rPr sz="1100" spc="-55" dirty="0">
                <a:latin typeface="Microsoft Sans Serif"/>
                <a:cs typeface="Microsoft Sans Serif"/>
              </a:rPr>
              <a:t>o</a:t>
            </a:r>
            <a:r>
              <a:rPr sz="1100" spc="-70" dirty="0">
                <a:latin typeface="Microsoft Sans Serif"/>
                <a:cs typeface="Microsoft Sans Serif"/>
              </a:rPr>
              <a:t> </a:t>
            </a:r>
            <a:r>
              <a:rPr sz="1100" spc="-20" dirty="0">
                <a:latin typeface="Microsoft Sans Serif"/>
                <a:cs typeface="Microsoft Sans Serif"/>
              </a:rPr>
              <a:t>y  </a:t>
            </a:r>
            <a:r>
              <a:rPr sz="1100" spc="-60" dirty="0">
                <a:latin typeface="Microsoft Sans Serif"/>
                <a:cs typeface="Microsoft Sans Serif"/>
              </a:rPr>
              <a:t>Vigilancia</a:t>
            </a:r>
            <a:endParaRPr sz="1100">
              <a:latin typeface="Microsoft Sans Serif"/>
              <a:cs typeface="Microsoft Sans Serif"/>
            </a:endParaRPr>
          </a:p>
        </p:txBody>
      </p:sp>
      <p:sp>
        <p:nvSpPr>
          <p:cNvPr id="13" name="object 12">
            <a:extLst>
              <a:ext uri="{FF2B5EF4-FFF2-40B4-BE49-F238E27FC236}">
                <a16:creationId xmlns:a16="http://schemas.microsoft.com/office/drawing/2014/main" id="{20400360-3197-484F-B431-01F5C29313C4}"/>
              </a:ext>
            </a:extLst>
          </p:cNvPr>
          <p:cNvSpPr txBox="1"/>
          <p:nvPr/>
        </p:nvSpPr>
        <p:spPr>
          <a:xfrm>
            <a:off x="2917734" y="2372806"/>
            <a:ext cx="680085" cy="302895"/>
          </a:xfrm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 indent="19050">
              <a:lnSpc>
                <a:spcPts val="1180"/>
              </a:lnSpc>
              <a:spcBef>
                <a:spcPts val="20"/>
              </a:spcBef>
            </a:pPr>
            <a:r>
              <a:rPr sz="1100" spc="-60" dirty="0">
                <a:latin typeface="Microsoft Sans Serif"/>
                <a:cs typeface="Microsoft Sans Serif"/>
              </a:rPr>
              <a:t>A</a:t>
            </a:r>
            <a:r>
              <a:rPr sz="1100" spc="35" dirty="0">
                <a:latin typeface="Microsoft Sans Serif"/>
                <a:cs typeface="Microsoft Sans Serif"/>
              </a:rPr>
              <a:t>t</a:t>
            </a:r>
            <a:r>
              <a:rPr sz="1100" spc="-114" dirty="0">
                <a:latin typeface="Microsoft Sans Serif"/>
                <a:cs typeface="Microsoft Sans Serif"/>
              </a:rPr>
              <a:t>e</a:t>
            </a:r>
            <a:r>
              <a:rPr sz="1100" spc="-75" dirty="0">
                <a:latin typeface="Microsoft Sans Serif"/>
                <a:cs typeface="Microsoft Sans Serif"/>
              </a:rPr>
              <a:t>n</a:t>
            </a:r>
            <a:r>
              <a:rPr sz="1100" spc="-145" dirty="0">
                <a:latin typeface="Microsoft Sans Serif"/>
                <a:cs typeface="Microsoft Sans Serif"/>
              </a:rPr>
              <a:t>c</a:t>
            </a:r>
            <a:r>
              <a:rPr sz="1100" spc="-35" dirty="0">
                <a:latin typeface="Microsoft Sans Serif"/>
                <a:cs typeface="Microsoft Sans Serif"/>
              </a:rPr>
              <a:t>i</a:t>
            </a:r>
            <a:r>
              <a:rPr sz="1100" spc="-90" dirty="0">
                <a:latin typeface="Microsoft Sans Serif"/>
                <a:cs typeface="Microsoft Sans Serif"/>
              </a:rPr>
              <a:t>ó</a:t>
            </a:r>
            <a:r>
              <a:rPr sz="1100" spc="-40" dirty="0">
                <a:latin typeface="Microsoft Sans Serif"/>
                <a:cs typeface="Microsoft Sans Serif"/>
              </a:rPr>
              <a:t>n</a:t>
            </a:r>
            <a:r>
              <a:rPr sz="1100" spc="-75" dirty="0">
                <a:latin typeface="Microsoft Sans Serif"/>
                <a:cs typeface="Microsoft Sans Serif"/>
              </a:rPr>
              <a:t> </a:t>
            </a:r>
            <a:r>
              <a:rPr sz="1100" spc="-55" dirty="0">
                <a:latin typeface="Microsoft Sans Serif"/>
                <a:cs typeface="Microsoft Sans Serif"/>
              </a:rPr>
              <a:t>de  </a:t>
            </a:r>
            <a:r>
              <a:rPr sz="1100" spc="-185" dirty="0">
                <a:latin typeface="Microsoft Sans Serif"/>
                <a:cs typeface="Microsoft Sans Serif"/>
              </a:rPr>
              <a:t>E</a:t>
            </a:r>
            <a:r>
              <a:rPr sz="1100" spc="-60" dirty="0">
                <a:latin typeface="Microsoft Sans Serif"/>
                <a:cs typeface="Microsoft Sans Serif"/>
              </a:rPr>
              <a:t>m</a:t>
            </a:r>
            <a:r>
              <a:rPr sz="1100" spc="-114" dirty="0">
                <a:latin typeface="Microsoft Sans Serif"/>
                <a:cs typeface="Microsoft Sans Serif"/>
              </a:rPr>
              <a:t>e</a:t>
            </a:r>
            <a:r>
              <a:rPr sz="1100" spc="-25" dirty="0">
                <a:latin typeface="Microsoft Sans Serif"/>
                <a:cs typeface="Microsoft Sans Serif"/>
              </a:rPr>
              <a:t>r</a:t>
            </a:r>
            <a:r>
              <a:rPr sz="1100" spc="-80" dirty="0">
                <a:latin typeface="Microsoft Sans Serif"/>
                <a:cs typeface="Microsoft Sans Serif"/>
              </a:rPr>
              <a:t>g</a:t>
            </a:r>
            <a:r>
              <a:rPr sz="1100" spc="-125" dirty="0">
                <a:latin typeface="Microsoft Sans Serif"/>
                <a:cs typeface="Microsoft Sans Serif"/>
              </a:rPr>
              <a:t>e</a:t>
            </a:r>
            <a:r>
              <a:rPr sz="1100" spc="-75" dirty="0">
                <a:latin typeface="Microsoft Sans Serif"/>
                <a:cs typeface="Microsoft Sans Serif"/>
              </a:rPr>
              <a:t>n</a:t>
            </a:r>
            <a:r>
              <a:rPr sz="1100" spc="-145" dirty="0">
                <a:latin typeface="Microsoft Sans Serif"/>
                <a:cs typeface="Microsoft Sans Serif"/>
              </a:rPr>
              <a:t>c</a:t>
            </a:r>
            <a:r>
              <a:rPr sz="1100" spc="-35" dirty="0">
                <a:latin typeface="Microsoft Sans Serif"/>
                <a:cs typeface="Microsoft Sans Serif"/>
              </a:rPr>
              <a:t>i</a:t>
            </a:r>
            <a:r>
              <a:rPr sz="1100" spc="-50" dirty="0">
                <a:latin typeface="Microsoft Sans Serif"/>
                <a:cs typeface="Microsoft Sans Serif"/>
              </a:rPr>
              <a:t>a</a:t>
            </a:r>
            <a:r>
              <a:rPr sz="1100" spc="-225" dirty="0">
                <a:latin typeface="Microsoft Sans Serif"/>
                <a:cs typeface="Microsoft Sans Serif"/>
              </a:rPr>
              <a:t>s</a:t>
            </a:r>
            <a:endParaRPr sz="1100">
              <a:latin typeface="Microsoft Sans Serif"/>
              <a:cs typeface="Microsoft Sans Serif"/>
            </a:endParaRPr>
          </a:p>
        </p:txBody>
      </p:sp>
      <p:grpSp>
        <p:nvGrpSpPr>
          <p:cNvPr id="14" name="object 13">
            <a:extLst>
              <a:ext uri="{FF2B5EF4-FFF2-40B4-BE49-F238E27FC236}">
                <a16:creationId xmlns:a16="http://schemas.microsoft.com/office/drawing/2014/main" id="{2DAE0885-2053-49C3-9F6B-4D62BFB2C548}"/>
              </a:ext>
            </a:extLst>
          </p:cNvPr>
          <p:cNvGrpSpPr/>
          <p:nvPr/>
        </p:nvGrpSpPr>
        <p:grpSpPr>
          <a:xfrm>
            <a:off x="1479054" y="2384891"/>
            <a:ext cx="2900680" cy="3781425"/>
            <a:chOff x="1479054" y="2384891"/>
            <a:chExt cx="2900680" cy="3781425"/>
          </a:xfrm>
        </p:grpSpPr>
        <p:sp>
          <p:nvSpPr>
            <p:cNvPr id="15" name="object 14">
              <a:extLst>
                <a:ext uri="{FF2B5EF4-FFF2-40B4-BE49-F238E27FC236}">
                  <a16:creationId xmlns:a16="http://schemas.microsoft.com/office/drawing/2014/main" id="{6EB3F9A2-4727-40E8-AF6D-FF6784505599}"/>
                </a:ext>
              </a:extLst>
            </p:cNvPr>
            <p:cNvSpPr/>
            <p:nvPr/>
          </p:nvSpPr>
          <p:spPr>
            <a:xfrm>
              <a:off x="2054946" y="2456426"/>
              <a:ext cx="495934" cy="1905"/>
            </a:xfrm>
            <a:custGeom>
              <a:avLst/>
              <a:gdLst/>
              <a:ahLst/>
              <a:cxnLst/>
              <a:rect l="l" t="t" r="r" b="b"/>
              <a:pathLst>
                <a:path w="495935" h="1905">
                  <a:moveTo>
                    <a:pt x="0" y="0"/>
                  </a:moveTo>
                  <a:lnTo>
                    <a:pt x="495906" y="1788"/>
                  </a:lnTo>
                </a:path>
              </a:pathLst>
            </a:custGeom>
            <a:ln w="38934">
              <a:solidFill>
                <a:srgbClr val="A400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5">
              <a:extLst>
                <a:ext uri="{FF2B5EF4-FFF2-40B4-BE49-F238E27FC236}">
                  <a16:creationId xmlns:a16="http://schemas.microsoft.com/office/drawing/2014/main" id="{3D0E2B71-451C-4807-833B-98206408785F}"/>
                </a:ext>
              </a:extLst>
            </p:cNvPr>
            <p:cNvSpPr/>
            <p:nvPr/>
          </p:nvSpPr>
          <p:spPr>
            <a:xfrm>
              <a:off x="2537726" y="2384891"/>
              <a:ext cx="143510" cy="149860"/>
            </a:xfrm>
            <a:custGeom>
              <a:avLst/>
              <a:gdLst/>
              <a:ahLst/>
              <a:cxnLst/>
              <a:rect l="l" t="t" r="r" b="b"/>
              <a:pathLst>
                <a:path w="143510" h="149860">
                  <a:moveTo>
                    <a:pt x="0" y="0"/>
                  </a:moveTo>
                  <a:lnTo>
                    <a:pt x="0" y="149736"/>
                  </a:lnTo>
                  <a:lnTo>
                    <a:pt x="143358" y="715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400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6">
              <a:extLst>
                <a:ext uri="{FF2B5EF4-FFF2-40B4-BE49-F238E27FC236}">
                  <a16:creationId xmlns:a16="http://schemas.microsoft.com/office/drawing/2014/main" id="{EFF7CCDB-2527-4F93-8BA8-E05A7722D554}"/>
                </a:ext>
              </a:extLst>
            </p:cNvPr>
            <p:cNvSpPr/>
            <p:nvPr/>
          </p:nvSpPr>
          <p:spPr>
            <a:xfrm>
              <a:off x="4300826" y="2612828"/>
              <a:ext cx="1905" cy="1064260"/>
            </a:xfrm>
            <a:custGeom>
              <a:avLst/>
              <a:gdLst/>
              <a:ahLst/>
              <a:cxnLst/>
              <a:rect l="l" t="t" r="r" b="b"/>
              <a:pathLst>
                <a:path w="1904" h="1064260">
                  <a:moveTo>
                    <a:pt x="0" y="0"/>
                  </a:moveTo>
                  <a:lnTo>
                    <a:pt x="1628" y="1063764"/>
                  </a:lnTo>
                </a:path>
              </a:pathLst>
            </a:custGeom>
            <a:ln w="39004">
              <a:solidFill>
                <a:srgbClr val="A400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7">
              <a:extLst>
                <a:ext uri="{FF2B5EF4-FFF2-40B4-BE49-F238E27FC236}">
                  <a16:creationId xmlns:a16="http://schemas.microsoft.com/office/drawing/2014/main" id="{C8CBB0BF-F6AB-4363-B07F-2BCFC70ADA57}"/>
                </a:ext>
              </a:extLst>
            </p:cNvPr>
            <p:cNvSpPr/>
            <p:nvPr/>
          </p:nvSpPr>
          <p:spPr>
            <a:xfrm>
              <a:off x="4229163" y="3618064"/>
              <a:ext cx="150495" cy="143510"/>
            </a:xfrm>
            <a:custGeom>
              <a:avLst/>
              <a:gdLst/>
              <a:ahLst/>
              <a:cxnLst/>
              <a:rect l="l" t="t" r="r" b="b"/>
              <a:pathLst>
                <a:path w="150495" h="143510">
                  <a:moveTo>
                    <a:pt x="150166" y="0"/>
                  </a:moveTo>
                  <a:lnTo>
                    <a:pt x="71662" y="45359"/>
                  </a:lnTo>
                  <a:lnTo>
                    <a:pt x="0" y="0"/>
                  </a:lnTo>
                  <a:lnTo>
                    <a:pt x="71662" y="143070"/>
                  </a:lnTo>
                  <a:lnTo>
                    <a:pt x="150166" y="0"/>
                  </a:lnTo>
                  <a:close/>
                </a:path>
              </a:pathLst>
            </a:custGeom>
            <a:solidFill>
              <a:srgbClr val="A400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8">
              <a:extLst>
                <a:ext uri="{FF2B5EF4-FFF2-40B4-BE49-F238E27FC236}">
                  <a16:creationId xmlns:a16="http://schemas.microsoft.com/office/drawing/2014/main" id="{A68608E5-FA9C-4ED1-9706-9E5FFFA9B2C8}"/>
                </a:ext>
              </a:extLst>
            </p:cNvPr>
            <p:cNvSpPr/>
            <p:nvPr/>
          </p:nvSpPr>
          <p:spPr>
            <a:xfrm>
              <a:off x="3151778" y="2827930"/>
              <a:ext cx="0" cy="360045"/>
            </a:xfrm>
            <a:custGeom>
              <a:avLst/>
              <a:gdLst/>
              <a:ahLst/>
              <a:cxnLst/>
              <a:rect l="l" t="t" r="r" b="b"/>
              <a:pathLst>
                <a:path h="360044">
                  <a:moveTo>
                    <a:pt x="0" y="0"/>
                  </a:moveTo>
                  <a:lnTo>
                    <a:pt x="0" y="359913"/>
                  </a:lnTo>
                </a:path>
              </a:pathLst>
            </a:custGeom>
            <a:ln w="40632">
              <a:solidFill>
                <a:srgbClr val="A400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19">
              <a:extLst>
                <a:ext uri="{FF2B5EF4-FFF2-40B4-BE49-F238E27FC236}">
                  <a16:creationId xmlns:a16="http://schemas.microsoft.com/office/drawing/2014/main" id="{A57BEEA2-52AE-4808-B00C-AC13C22A60DD}"/>
                </a:ext>
              </a:extLst>
            </p:cNvPr>
            <p:cNvSpPr/>
            <p:nvPr/>
          </p:nvSpPr>
          <p:spPr>
            <a:xfrm>
              <a:off x="3078975" y="2717043"/>
              <a:ext cx="150495" cy="149860"/>
            </a:xfrm>
            <a:custGeom>
              <a:avLst/>
              <a:gdLst/>
              <a:ahLst/>
              <a:cxnLst/>
              <a:rect l="l" t="t" r="r" b="b"/>
              <a:pathLst>
                <a:path w="150494" h="149860">
                  <a:moveTo>
                    <a:pt x="71988" y="0"/>
                  </a:moveTo>
                  <a:lnTo>
                    <a:pt x="0" y="149736"/>
                  </a:lnTo>
                  <a:lnTo>
                    <a:pt x="150491" y="149736"/>
                  </a:lnTo>
                  <a:lnTo>
                    <a:pt x="71988" y="0"/>
                  </a:lnTo>
                  <a:close/>
                </a:path>
              </a:pathLst>
            </a:custGeom>
            <a:solidFill>
              <a:srgbClr val="A400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" name="object 20">
              <a:extLst>
                <a:ext uri="{FF2B5EF4-FFF2-40B4-BE49-F238E27FC236}">
                  <a16:creationId xmlns:a16="http://schemas.microsoft.com/office/drawing/2014/main" id="{C1B38B0E-20EC-45D9-8CBC-DEADD06AF128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479054" y="5950402"/>
              <a:ext cx="2513735" cy="215289"/>
            </a:xfrm>
            <a:prstGeom prst="rect">
              <a:avLst/>
            </a:prstGeom>
          </p:spPr>
        </p:pic>
      </p:grpSp>
      <p:sp>
        <p:nvSpPr>
          <p:cNvPr id="22" name="object 21">
            <a:extLst>
              <a:ext uri="{FF2B5EF4-FFF2-40B4-BE49-F238E27FC236}">
                <a16:creationId xmlns:a16="http://schemas.microsoft.com/office/drawing/2014/main" id="{AC1E078D-A32A-4F72-80E2-BDE190C7D9E7}"/>
              </a:ext>
            </a:extLst>
          </p:cNvPr>
          <p:cNvSpPr txBox="1"/>
          <p:nvPr/>
        </p:nvSpPr>
        <p:spPr>
          <a:xfrm>
            <a:off x="2165600" y="5964374"/>
            <a:ext cx="1206500" cy="1530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200"/>
              </a:lnSpc>
            </a:pPr>
            <a:r>
              <a:rPr sz="1100" spc="-60" dirty="0">
                <a:latin typeface="Microsoft Sans Serif"/>
                <a:cs typeface="Microsoft Sans Serif"/>
              </a:rPr>
              <a:t>A</a:t>
            </a:r>
            <a:r>
              <a:rPr sz="1100" spc="-105" dirty="0">
                <a:latin typeface="Microsoft Sans Serif"/>
                <a:cs typeface="Microsoft Sans Serif"/>
              </a:rPr>
              <a:t>D</a:t>
            </a:r>
            <a:r>
              <a:rPr sz="1100" spc="-110" dirty="0">
                <a:latin typeface="Microsoft Sans Serif"/>
                <a:cs typeface="Microsoft Sans Serif"/>
              </a:rPr>
              <a:t>M</a:t>
            </a:r>
            <a:r>
              <a:rPr sz="1100" spc="-70" dirty="0">
                <a:latin typeface="Microsoft Sans Serif"/>
                <a:cs typeface="Microsoft Sans Serif"/>
              </a:rPr>
              <a:t>I</a:t>
            </a:r>
            <a:r>
              <a:rPr sz="1100" spc="-265" dirty="0">
                <a:latin typeface="Microsoft Sans Serif"/>
                <a:cs typeface="Microsoft Sans Serif"/>
              </a:rPr>
              <a:t>S</a:t>
            </a:r>
            <a:r>
              <a:rPr sz="1100" spc="-70" dirty="0">
                <a:latin typeface="Microsoft Sans Serif"/>
                <a:cs typeface="Microsoft Sans Serif"/>
              </a:rPr>
              <a:t>I</a:t>
            </a:r>
            <a:r>
              <a:rPr sz="1100" spc="-114" dirty="0">
                <a:latin typeface="Microsoft Sans Serif"/>
                <a:cs typeface="Microsoft Sans Serif"/>
              </a:rPr>
              <a:t>Ó</a:t>
            </a:r>
            <a:r>
              <a:rPr sz="1100" spc="-10" dirty="0">
                <a:latin typeface="Microsoft Sans Serif"/>
                <a:cs typeface="Microsoft Sans Serif"/>
              </a:rPr>
              <a:t>N</a:t>
            </a:r>
            <a:r>
              <a:rPr sz="1100" spc="-90" dirty="0">
                <a:latin typeface="Microsoft Sans Serif"/>
                <a:cs typeface="Microsoft Sans Serif"/>
              </a:rPr>
              <a:t> </a:t>
            </a:r>
            <a:r>
              <a:rPr sz="1100" spc="-70" dirty="0">
                <a:latin typeface="Microsoft Sans Serif"/>
                <a:cs typeface="Microsoft Sans Serif"/>
              </a:rPr>
              <a:t>I</a:t>
            </a:r>
            <a:r>
              <a:rPr sz="1100" spc="-65" dirty="0">
                <a:latin typeface="Microsoft Sans Serif"/>
                <a:cs typeface="Microsoft Sans Serif"/>
              </a:rPr>
              <a:t>N</a:t>
            </a:r>
            <a:r>
              <a:rPr sz="1100" spc="-150" dirty="0">
                <a:latin typeface="Microsoft Sans Serif"/>
                <a:cs typeface="Microsoft Sans Serif"/>
              </a:rPr>
              <a:t>T</a:t>
            </a:r>
            <a:r>
              <a:rPr sz="1100" spc="-185" dirty="0">
                <a:latin typeface="Microsoft Sans Serif"/>
                <a:cs typeface="Microsoft Sans Serif"/>
              </a:rPr>
              <a:t>E</a:t>
            </a:r>
            <a:r>
              <a:rPr sz="1100" spc="-170" dirty="0">
                <a:latin typeface="Microsoft Sans Serif"/>
                <a:cs typeface="Microsoft Sans Serif"/>
              </a:rPr>
              <a:t>G</a:t>
            </a:r>
            <a:r>
              <a:rPr sz="1100" spc="-180" dirty="0">
                <a:latin typeface="Microsoft Sans Serif"/>
                <a:cs typeface="Microsoft Sans Serif"/>
              </a:rPr>
              <a:t>R</a:t>
            </a:r>
            <a:r>
              <a:rPr sz="1100" spc="-60" dirty="0">
                <a:latin typeface="Microsoft Sans Serif"/>
                <a:cs typeface="Microsoft Sans Serif"/>
              </a:rPr>
              <a:t>A</a:t>
            </a:r>
            <a:r>
              <a:rPr sz="1100" spc="-45" dirty="0">
                <a:latin typeface="Microsoft Sans Serif"/>
                <a:cs typeface="Microsoft Sans Serif"/>
              </a:rPr>
              <a:t>L</a:t>
            </a:r>
            <a:endParaRPr sz="1100">
              <a:latin typeface="Microsoft Sans Serif"/>
              <a:cs typeface="Microsoft Sans Serif"/>
            </a:endParaRPr>
          </a:p>
        </p:txBody>
      </p:sp>
      <p:pic>
        <p:nvPicPr>
          <p:cNvPr id="23" name="object 22">
            <a:extLst>
              <a:ext uri="{FF2B5EF4-FFF2-40B4-BE49-F238E27FC236}">
                <a16:creationId xmlns:a16="http://schemas.microsoft.com/office/drawing/2014/main" id="{899F6D75-5DEC-4A21-A07A-DE78D243A607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142842" y="5950403"/>
            <a:ext cx="2828563" cy="215289"/>
          </a:xfrm>
          <a:prstGeom prst="rect">
            <a:avLst/>
          </a:prstGeom>
        </p:spPr>
      </p:pic>
      <p:sp>
        <p:nvSpPr>
          <p:cNvPr id="24" name="object 23">
            <a:extLst>
              <a:ext uri="{FF2B5EF4-FFF2-40B4-BE49-F238E27FC236}">
                <a16:creationId xmlns:a16="http://schemas.microsoft.com/office/drawing/2014/main" id="{CEA43846-D709-4DDF-8916-FB97172AA076}"/>
              </a:ext>
            </a:extLst>
          </p:cNvPr>
          <p:cNvSpPr txBox="1"/>
          <p:nvPr/>
        </p:nvSpPr>
        <p:spPr>
          <a:xfrm>
            <a:off x="4920872" y="5964374"/>
            <a:ext cx="1358265" cy="1530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200"/>
              </a:lnSpc>
            </a:pPr>
            <a:r>
              <a:rPr sz="1100" spc="-95" dirty="0">
                <a:latin typeface="Microsoft Sans Serif"/>
                <a:cs typeface="Microsoft Sans Serif"/>
              </a:rPr>
              <a:t>P</a:t>
            </a:r>
            <a:r>
              <a:rPr sz="1100" spc="-180" dirty="0">
                <a:latin typeface="Microsoft Sans Serif"/>
                <a:cs typeface="Microsoft Sans Serif"/>
              </a:rPr>
              <a:t>R</a:t>
            </a:r>
            <a:r>
              <a:rPr sz="1100" spc="-185" dirty="0">
                <a:latin typeface="Microsoft Sans Serif"/>
                <a:cs typeface="Microsoft Sans Serif"/>
              </a:rPr>
              <a:t>E</a:t>
            </a:r>
            <a:r>
              <a:rPr sz="1100" spc="-265" dirty="0">
                <a:latin typeface="Microsoft Sans Serif"/>
                <a:cs typeface="Microsoft Sans Serif"/>
              </a:rPr>
              <a:t>S</a:t>
            </a:r>
            <a:r>
              <a:rPr sz="1100" spc="-150" dirty="0">
                <a:latin typeface="Microsoft Sans Serif"/>
                <a:cs typeface="Microsoft Sans Serif"/>
              </a:rPr>
              <a:t>T</a:t>
            </a:r>
            <a:r>
              <a:rPr sz="1100" spc="-60" dirty="0">
                <a:latin typeface="Microsoft Sans Serif"/>
                <a:cs typeface="Microsoft Sans Serif"/>
              </a:rPr>
              <a:t>A</a:t>
            </a:r>
            <a:r>
              <a:rPr sz="1100" spc="-195" dirty="0">
                <a:latin typeface="Microsoft Sans Serif"/>
                <a:cs typeface="Microsoft Sans Serif"/>
              </a:rPr>
              <a:t>C</a:t>
            </a:r>
            <a:r>
              <a:rPr sz="1100" spc="-70" dirty="0">
                <a:latin typeface="Microsoft Sans Serif"/>
                <a:cs typeface="Microsoft Sans Serif"/>
              </a:rPr>
              <a:t>I</a:t>
            </a:r>
            <a:r>
              <a:rPr sz="1100" spc="-114" dirty="0">
                <a:latin typeface="Microsoft Sans Serif"/>
                <a:cs typeface="Microsoft Sans Serif"/>
              </a:rPr>
              <a:t>Ó</a:t>
            </a:r>
            <a:r>
              <a:rPr sz="1100" spc="-10" dirty="0">
                <a:latin typeface="Microsoft Sans Serif"/>
                <a:cs typeface="Microsoft Sans Serif"/>
              </a:rPr>
              <a:t>N</a:t>
            </a:r>
            <a:r>
              <a:rPr sz="1100" spc="-90" dirty="0">
                <a:latin typeface="Microsoft Sans Serif"/>
                <a:cs typeface="Microsoft Sans Serif"/>
              </a:rPr>
              <a:t> </a:t>
            </a:r>
            <a:r>
              <a:rPr sz="1100" spc="-70" dirty="0">
                <a:latin typeface="Microsoft Sans Serif"/>
                <a:cs typeface="Microsoft Sans Serif"/>
              </a:rPr>
              <a:t>I</a:t>
            </a:r>
            <a:r>
              <a:rPr sz="1100" spc="-65" dirty="0">
                <a:latin typeface="Microsoft Sans Serif"/>
                <a:cs typeface="Microsoft Sans Serif"/>
              </a:rPr>
              <a:t>N</a:t>
            </a:r>
            <a:r>
              <a:rPr sz="1100" spc="-150" dirty="0">
                <a:latin typeface="Microsoft Sans Serif"/>
                <a:cs typeface="Microsoft Sans Serif"/>
              </a:rPr>
              <a:t>T</a:t>
            </a:r>
            <a:r>
              <a:rPr sz="1100" spc="-185" dirty="0">
                <a:latin typeface="Microsoft Sans Serif"/>
                <a:cs typeface="Microsoft Sans Serif"/>
              </a:rPr>
              <a:t>E</a:t>
            </a:r>
            <a:r>
              <a:rPr sz="1100" spc="-170" dirty="0">
                <a:latin typeface="Microsoft Sans Serif"/>
                <a:cs typeface="Microsoft Sans Serif"/>
              </a:rPr>
              <a:t>G</a:t>
            </a:r>
            <a:r>
              <a:rPr sz="1100" spc="-180" dirty="0">
                <a:latin typeface="Microsoft Sans Serif"/>
                <a:cs typeface="Microsoft Sans Serif"/>
              </a:rPr>
              <a:t>R</a:t>
            </a:r>
            <a:r>
              <a:rPr sz="1100" spc="-60" dirty="0">
                <a:latin typeface="Microsoft Sans Serif"/>
                <a:cs typeface="Microsoft Sans Serif"/>
              </a:rPr>
              <a:t>A</a:t>
            </a:r>
            <a:r>
              <a:rPr sz="1100" spc="-45" dirty="0">
                <a:latin typeface="Microsoft Sans Serif"/>
                <a:cs typeface="Microsoft Sans Serif"/>
              </a:rPr>
              <a:t>L</a:t>
            </a:r>
            <a:endParaRPr sz="1100">
              <a:latin typeface="Microsoft Sans Serif"/>
              <a:cs typeface="Microsoft Sans Serif"/>
            </a:endParaRPr>
          </a:p>
        </p:txBody>
      </p:sp>
      <p:pic>
        <p:nvPicPr>
          <p:cNvPr id="25" name="object 24">
            <a:extLst>
              <a:ext uri="{FF2B5EF4-FFF2-40B4-BE49-F238E27FC236}">
                <a16:creationId xmlns:a16="http://schemas.microsoft.com/office/drawing/2014/main" id="{E3FD903E-DB18-4DBA-82C7-51F20C91EC23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121409" y="5950403"/>
            <a:ext cx="1052303" cy="215289"/>
          </a:xfrm>
          <a:prstGeom prst="rect">
            <a:avLst/>
          </a:prstGeom>
        </p:spPr>
      </p:pic>
      <p:sp>
        <p:nvSpPr>
          <p:cNvPr id="26" name="object 25">
            <a:extLst>
              <a:ext uri="{FF2B5EF4-FFF2-40B4-BE49-F238E27FC236}">
                <a16:creationId xmlns:a16="http://schemas.microsoft.com/office/drawing/2014/main" id="{1D371021-697F-46D0-9D6A-EF42469B1AA0}"/>
              </a:ext>
            </a:extLst>
          </p:cNvPr>
          <p:cNvSpPr txBox="1"/>
          <p:nvPr/>
        </p:nvSpPr>
        <p:spPr>
          <a:xfrm>
            <a:off x="7266689" y="5964374"/>
            <a:ext cx="800735" cy="1530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200"/>
              </a:lnSpc>
            </a:pPr>
            <a:r>
              <a:rPr sz="1100" spc="-265" dirty="0">
                <a:latin typeface="Microsoft Sans Serif"/>
                <a:cs typeface="Microsoft Sans Serif"/>
              </a:rPr>
              <a:t>S</a:t>
            </a:r>
            <a:r>
              <a:rPr sz="1100" spc="-185" dirty="0">
                <a:latin typeface="Microsoft Sans Serif"/>
                <a:cs typeface="Microsoft Sans Serif"/>
              </a:rPr>
              <a:t>E</a:t>
            </a:r>
            <a:r>
              <a:rPr sz="1100" spc="-170" dirty="0">
                <a:latin typeface="Microsoft Sans Serif"/>
                <a:cs typeface="Microsoft Sans Serif"/>
              </a:rPr>
              <a:t>G</a:t>
            </a:r>
            <a:r>
              <a:rPr sz="1100" spc="-120" dirty="0">
                <a:latin typeface="Microsoft Sans Serif"/>
                <a:cs typeface="Microsoft Sans Serif"/>
              </a:rPr>
              <a:t>U</a:t>
            </a:r>
            <a:r>
              <a:rPr sz="1100" spc="-70" dirty="0">
                <a:latin typeface="Microsoft Sans Serif"/>
                <a:cs typeface="Microsoft Sans Serif"/>
              </a:rPr>
              <a:t>I</a:t>
            </a:r>
            <a:r>
              <a:rPr sz="1100" spc="-110" dirty="0">
                <a:latin typeface="Microsoft Sans Serif"/>
                <a:cs typeface="Microsoft Sans Serif"/>
              </a:rPr>
              <a:t>M</a:t>
            </a:r>
            <a:r>
              <a:rPr sz="1100" spc="-70" dirty="0">
                <a:latin typeface="Microsoft Sans Serif"/>
                <a:cs typeface="Microsoft Sans Serif"/>
              </a:rPr>
              <a:t>I</a:t>
            </a:r>
            <a:r>
              <a:rPr sz="1100" spc="-185" dirty="0">
                <a:latin typeface="Microsoft Sans Serif"/>
                <a:cs typeface="Microsoft Sans Serif"/>
              </a:rPr>
              <a:t>E</a:t>
            </a:r>
            <a:r>
              <a:rPr sz="1100" spc="-65" dirty="0">
                <a:latin typeface="Microsoft Sans Serif"/>
                <a:cs typeface="Microsoft Sans Serif"/>
              </a:rPr>
              <a:t>N</a:t>
            </a:r>
            <a:r>
              <a:rPr sz="1100" spc="-150" dirty="0">
                <a:latin typeface="Microsoft Sans Serif"/>
                <a:cs typeface="Microsoft Sans Serif"/>
              </a:rPr>
              <a:t>T</a:t>
            </a:r>
            <a:r>
              <a:rPr sz="1100" spc="-65" dirty="0">
                <a:latin typeface="Microsoft Sans Serif"/>
                <a:cs typeface="Microsoft Sans Serif"/>
              </a:rPr>
              <a:t>O</a:t>
            </a:r>
            <a:endParaRPr sz="1100">
              <a:latin typeface="Microsoft Sans Serif"/>
              <a:cs typeface="Microsoft Sans Serif"/>
            </a:endParaRPr>
          </a:p>
        </p:txBody>
      </p:sp>
      <p:grpSp>
        <p:nvGrpSpPr>
          <p:cNvPr id="27" name="object 26">
            <a:extLst>
              <a:ext uri="{FF2B5EF4-FFF2-40B4-BE49-F238E27FC236}">
                <a16:creationId xmlns:a16="http://schemas.microsoft.com/office/drawing/2014/main" id="{534078A7-8009-4DBE-A875-8095B846D9E3}"/>
              </a:ext>
            </a:extLst>
          </p:cNvPr>
          <p:cNvGrpSpPr/>
          <p:nvPr/>
        </p:nvGrpSpPr>
        <p:grpSpPr>
          <a:xfrm>
            <a:off x="3609351" y="2436916"/>
            <a:ext cx="4672330" cy="3240405"/>
            <a:chOff x="3609351" y="2436916"/>
            <a:chExt cx="4672330" cy="3240405"/>
          </a:xfrm>
        </p:grpSpPr>
        <p:sp>
          <p:nvSpPr>
            <p:cNvPr id="28" name="object 27">
              <a:extLst>
                <a:ext uri="{FF2B5EF4-FFF2-40B4-BE49-F238E27FC236}">
                  <a16:creationId xmlns:a16="http://schemas.microsoft.com/office/drawing/2014/main" id="{D8A9B810-5090-4CBE-8785-78A42881BAF4}"/>
                </a:ext>
              </a:extLst>
            </p:cNvPr>
            <p:cNvSpPr/>
            <p:nvPr/>
          </p:nvSpPr>
          <p:spPr>
            <a:xfrm>
              <a:off x="3629036" y="4386745"/>
              <a:ext cx="280670" cy="0"/>
            </a:xfrm>
            <a:custGeom>
              <a:avLst/>
              <a:gdLst/>
              <a:ahLst/>
              <a:cxnLst/>
              <a:rect l="l" t="t" r="r" b="b"/>
              <a:pathLst>
                <a:path w="280670">
                  <a:moveTo>
                    <a:pt x="0" y="0"/>
                  </a:moveTo>
                  <a:lnTo>
                    <a:pt x="280576" y="0"/>
                  </a:lnTo>
                </a:path>
              </a:pathLst>
            </a:custGeom>
            <a:ln w="38934">
              <a:solidFill>
                <a:srgbClr val="A400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8">
              <a:extLst>
                <a:ext uri="{FF2B5EF4-FFF2-40B4-BE49-F238E27FC236}">
                  <a16:creationId xmlns:a16="http://schemas.microsoft.com/office/drawing/2014/main" id="{1E9F690D-E325-4F95-AAA4-6384E9FB68C8}"/>
                </a:ext>
              </a:extLst>
            </p:cNvPr>
            <p:cNvSpPr/>
            <p:nvPr/>
          </p:nvSpPr>
          <p:spPr>
            <a:xfrm>
              <a:off x="3896420" y="4314884"/>
              <a:ext cx="144145" cy="150495"/>
            </a:xfrm>
            <a:custGeom>
              <a:avLst/>
              <a:gdLst/>
              <a:ahLst/>
              <a:cxnLst/>
              <a:rect l="l" t="t" r="r" b="b"/>
              <a:pathLst>
                <a:path w="144145" h="150495">
                  <a:moveTo>
                    <a:pt x="0" y="0"/>
                  </a:moveTo>
                  <a:lnTo>
                    <a:pt x="0" y="150224"/>
                  </a:lnTo>
                  <a:lnTo>
                    <a:pt x="143814" y="7186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400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29">
              <a:extLst>
                <a:ext uri="{FF2B5EF4-FFF2-40B4-BE49-F238E27FC236}">
                  <a16:creationId xmlns:a16="http://schemas.microsoft.com/office/drawing/2014/main" id="{7D4C5A6D-F304-41C2-A150-8BA2664B5F22}"/>
                </a:ext>
              </a:extLst>
            </p:cNvPr>
            <p:cNvSpPr/>
            <p:nvPr/>
          </p:nvSpPr>
          <p:spPr>
            <a:xfrm>
              <a:off x="4822987" y="3656758"/>
              <a:ext cx="98425" cy="0"/>
            </a:xfrm>
            <a:custGeom>
              <a:avLst/>
              <a:gdLst/>
              <a:ahLst/>
              <a:cxnLst/>
              <a:rect l="l" t="t" r="r" b="b"/>
              <a:pathLst>
                <a:path w="98425">
                  <a:moveTo>
                    <a:pt x="0" y="0"/>
                  </a:moveTo>
                  <a:lnTo>
                    <a:pt x="97884" y="0"/>
                  </a:lnTo>
                </a:path>
              </a:pathLst>
            </a:custGeom>
            <a:ln w="38934">
              <a:solidFill>
                <a:srgbClr val="A400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0">
              <a:extLst>
                <a:ext uri="{FF2B5EF4-FFF2-40B4-BE49-F238E27FC236}">
                  <a16:creationId xmlns:a16="http://schemas.microsoft.com/office/drawing/2014/main" id="{134A67EC-7FA4-41D3-83AB-C32910CE48F4}"/>
                </a:ext>
              </a:extLst>
            </p:cNvPr>
            <p:cNvSpPr/>
            <p:nvPr/>
          </p:nvSpPr>
          <p:spPr>
            <a:xfrm>
              <a:off x="4907843" y="3585223"/>
              <a:ext cx="150495" cy="149860"/>
            </a:xfrm>
            <a:custGeom>
              <a:avLst/>
              <a:gdLst/>
              <a:ahLst/>
              <a:cxnLst/>
              <a:rect l="l" t="t" r="r" b="b"/>
              <a:pathLst>
                <a:path w="150495" h="149860">
                  <a:moveTo>
                    <a:pt x="0" y="0"/>
                  </a:moveTo>
                  <a:lnTo>
                    <a:pt x="0" y="149736"/>
                  </a:lnTo>
                  <a:lnTo>
                    <a:pt x="150003" y="715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400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1">
              <a:extLst>
                <a:ext uri="{FF2B5EF4-FFF2-40B4-BE49-F238E27FC236}">
                  <a16:creationId xmlns:a16="http://schemas.microsoft.com/office/drawing/2014/main" id="{BB3F778E-6414-4CC0-9D21-8D2B7CFED71B}"/>
                </a:ext>
              </a:extLst>
            </p:cNvPr>
            <p:cNvSpPr/>
            <p:nvPr/>
          </p:nvSpPr>
          <p:spPr>
            <a:xfrm>
              <a:off x="4822987" y="5272906"/>
              <a:ext cx="111125" cy="1905"/>
            </a:xfrm>
            <a:custGeom>
              <a:avLst/>
              <a:gdLst/>
              <a:ahLst/>
              <a:cxnLst/>
              <a:rect l="l" t="t" r="r" b="b"/>
              <a:pathLst>
                <a:path w="111125" h="1904">
                  <a:moveTo>
                    <a:pt x="-19467" y="739"/>
                  </a:moveTo>
                  <a:lnTo>
                    <a:pt x="130544" y="739"/>
                  </a:lnTo>
                </a:path>
              </a:pathLst>
            </a:custGeom>
            <a:ln w="40414">
              <a:solidFill>
                <a:srgbClr val="A400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2">
              <a:extLst>
                <a:ext uri="{FF2B5EF4-FFF2-40B4-BE49-F238E27FC236}">
                  <a16:creationId xmlns:a16="http://schemas.microsoft.com/office/drawing/2014/main" id="{76B76F2B-432E-49E5-90FB-11F5F1CB0FE3}"/>
                </a:ext>
              </a:extLst>
            </p:cNvPr>
            <p:cNvSpPr/>
            <p:nvPr/>
          </p:nvSpPr>
          <p:spPr>
            <a:xfrm>
              <a:off x="4920872" y="5201387"/>
              <a:ext cx="150495" cy="149860"/>
            </a:xfrm>
            <a:custGeom>
              <a:avLst/>
              <a:gdLst/>
              <a:ahLst/>
              <a:cxnLst/>
              <a:rect l="l" t="t" r="r" b="b"/>
              <a:pathLst>
                <a:path w="150495" h="149860">
                  <a:moveTo>
                    <a:pt x="0" y="0"/>
                  </a:moveTo>
                  <a:lnTo>
                    <a:pt x="0" y="149736"/>
                  </a:lnTo>
                  <a:lnTo>
                    <a:pt x="150166" y="7151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400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3">
              <a:extLst>
                <a:ext uri="{FF2B5EF4-FFF2-40B4-BE49-F238E27FC236}">
                  <a16:creationId xmlns:a16="http://schemas.microsoft.com/office/drawing/2014/main" id="{7EAC79FF-BC24-411C-AC12-3191DCD96B2B}"/>
                </a:ext>
              </a:extLst>
            </p:cNvPr>
            <p:cNvSpPr/>
            <p:nvPr/>
          </p:nvSpPr>
          <p:spPr>
            <a:xfrm>
              <a:off x="3831272" y="2612829"/>
              <a:ext cx="3135630" cy="3044825"/>
            </a:xfrm>
            <a:custGeom>
              <a:avLst/>
              <a:gdLst/>
              <a:ahLst/>
              <a:cxnLst/>
              <a:rect l="l" t="t" r="r" b="b"/>
              <a:pathLst>
                <a:path w="3135629" h="3044825">
                  <a:moveTo>
                    <a:pt x="2976938" y="208590"/>
                  </a:moveTo>
                  <a:lnTo>
                    <a:pt x="3022704" y="247610"/>
                  </a:lnTo>
                  <a:lnTo>
                    <a:pt x="3048600" y="351986"/>
                  </a:lnTo>
                  <a:lnTo>
                    <a:pt x="3055441" y="444657"/>
                  </a:lnTo>
                  <a:lnTo>
                    <a:pt x="3055441" y="1389575"/>
                  </a:lnTo>
                  <a:lnTo>
                    <a:pt x="3061793" y="1480783"/>
                  </a:lnTo>
                  <a:lnTo>
                    <a:pt x="3074822" y="1559147"/>
                  </a:lnTo>
                  <a:lnTo>
                    <a:pt x="3101207" y="1604507"/>
                  </a:lnTo>
                  <a:lnTo>
                    <a:pt x="3135410" y="1623854"/>
                  </a:lnTo>
                  <a:lnTo>
                    <a:pt x="3122218" y="1630519"/>
                  </a:lnTo>
                  <a:lnTo>
                    <a:pt x="3088015" y="1663036"/>
                  </a:lnTo>
                  <a:lnTo>
                    <a:pt x="3061793" y="1773915"/>
                  </a:lnTo>
                  <a:lnTo>
                    <a:pt x="3055441" y="1865286"/>
                  </a:lnTo>
                  <a:lnTo>
                    <a:pt x="3055441" y="2803473"/>
                  </a:lnTo>
                  <a:lnTo>
                    <a:pt x="3048600" y="2894729"/>
                  </a:lnTo>
                  <a:lnTo>
                    <a:pt x="3035896" y="2972947"/>
                  </a:lnTo>
                  <a:lnTo>
                    <a:pt x="3022704" y="3005349"/>
                  </a:lnTo>
                  <a:lnTo>
                    <a:pt x="3009674" y="3025086"/>
                  </a:lnTo>
                  <a:lnTo>
                    <a:pt x="2996482" y="3038125"/>
                  </a:lnTo>
                  <a:lnTo>
                    <a:pt x="2976938" y="3044450"/>
                  </a:lnTo>
                </a:path>
                <a:path w="3135629" h="3044825">
                  <a:moveTo>
                    <a:pt x="0" y="0"/>
                  </a:moveTo>
                  <a:lnTo>
                    <a:pt x="469554" y="1463"/>
                  </a:lnTo>
                </a:path>
              </a:pathLst>
            </a:custGeom>
            <a:ln w="38969">
              <a:solidFill>
                <a:srgbClr val="A400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4">
              <a:extLst>
                <a:ext uri="{FF2B5EF4-FFF2-40B4-BE49-F238E27FC236}">
                  <a16:creationId xmlns:a16="http://schemas.microsoft.com/office/drawing/2014/main" id="{A87C6EFD-3F82-4B58-998C-43D444B7DA0B}"/>
                </a:ext>
              </a:extLst>
            </p:cNvPr>
            <p:cNvSpPr/>
            <p:nvPr/>
          </p:nvSpPr>
          <p:spPr>
            <a:xfrm>
              <a:off x="4822987" y="3030010"/>
              <a:ext cx="98425" cy="1905"/>
            </a:xfrm>
            <a:custGeom>
              <a:avLst/>
              <a:gdLst/>
              <a:ahLst/>
              <a:cxnLst/>
              <a:rect l="l" t="t" r="r" b="b"/>
              <a:pathLst>
                <a:path w="98425" h="1905">
                  <a:moveTo>
                    <a:pt x="-19467" y="731"/>
                  </a:moveTo>
                  <a:lnTo>
                    <a:pt x="117352" y="731"/>
                  </a:lnTo>
                </a:path>
              </a:pathLst>
            </a:custGeom>
            <a:ln w="40398">
              <a:solidFill>
                <a:srgbClr val="A400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5">
              <a:extLst>
                <a:ext uri="{FF2B5EF4-FFF2-40B4-BE49-F238E27FC236}">
                  <a16:creationId xmlns:a16="http://schemas.microsoft.com/office/drawing/2014/main" id="{05C7ECFC-B7E2-4C6D-B406-87F440F18D10}"/>
                </a:ext>
              </a:extLst>
            </p:cNvPr>
            <p:cNvSpPr/>
            <p:nvPr/>
          </p:nvSpPr>
          <p:spPr>
            <a:xfrm>
              <a:off x="4907843" y="2957987"/>
              <a:ext cx="150495" cy="151765"/>
            </a:xfrm>
            <a:custGeom>
              <a:avLst/>
              <a:gdLst/>
              <a:ahLst/>
              <a:cxnLst/>
              <a:rect l="l" t="t" r="r" b="b"/>
              <a:pathLst>
                <a:path w="150495" h="151764">
                  <a:moveTo>
                    <a:pt x="0" y="0"/>
                  </a:moveTo>
                  <a:lnTo>
                    <a:pt x="0" y="151687"/>
                  </a:lnTo>
                  <a:lnTo>
                    <a:pt x="150003" y="720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400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6">
              <a:extLst>
                <a:ext uri="{FF2B5EF4-FFF2-40B4-BE49-F238E27FC236}">
                  <a16:creationId xmlns:a16="http://schemas.microsoft.com/office/drawing/2014/main" id="{71AEDEC2-386E-4631-B7A8-52CD16633617}"/>
                </a:ext>
              </a:extLst>
            </p:cNvPr>
            <p:cNvSpPr/>
            <p:nvPr/>
          </p:nvSpPr>
          <p:spPr>
            <a:xfrm>
              <a:off x="3831272" y="2508452"/>
              <a:ext cx="2318385" cy="2540"/>
            </a:xfrm>
            <a:custGeom>
              <a:avLst/>
              <a:gdLst/>
              <a:ahLst/>
              <a:cxnLst/>
              <a:rect l="l" t="t" r="r" b="b"/>
              <a:pathLst>
                <a:path w="2318385" h="2539">
                  <a:moveTo>
                    <a:pt x="0" y="0"/>
                  </a:moveTo>
                  <a:lnTo>
                    <a:pt x="2317965" y="1950"/>
                  </a:lnTo>
                </a:path>
              </a:pathLst>
            </a:custGeom>
            <a:ln w="38934">
              <a:solidFill>
                <a:srgbClr val="A400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7">
              <a:extLst>
                <a:ext uri="{FF2B5EF4-FFF2-40B4-BE49-F238E27FC236}">
                  <a16:creationId xmlns:a16="http://schemas.microsoft.com/office/drawing/2014/main" id="{EDD24997-9691-4374-A671-05C71FC55E8C}"/>
                </a:ext>
              </a:extLst>
            </p:cNvPr>
            <p:cNvSpPr/>
            <p:nvPr/>
          </p:nvSpPr>
          <p:spPr>
            <a:xfrm>
              <a:off x="6090605" y="2436916"/>
              <a:ext cx="143510" cy="149860"/>
            </a:xfrm>
            <a:custGeom>
              <a:avLst/>
              <a:gdLst/>
              <a:ahLst/>
              <a:cxnLst/>
              <a:rect l="l" t="t" r="r" b="b"/>
              <a:pathLst>
                <a:path w="143510" h="149860">
                  <a:moveTo>
                    <a:pt x="0" y="0"/>
                  </a:moveTo>
                  <a:lnTo>
                    <a:pt x="45440" y="71535"/>
                  </a:lnTo>
                  <a:lnTo>
                    <a:pt x="0" y="149736"/>
                  </a:lnTo>
                  <a:lnTo>
                    <a:pt x="143325" y="715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400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8">
              <a:extLst>
                <a:ext uri="{FF2B5EF4-FFF2-40B4-BE49-F238E27FC236}">
                  <a16:creationId xmlns:a16="http://schemas.microsoft.com/office/drawing/2014/main" id="{B79E42FB-D50B-493C-A130-AF94BA7DA0C9}"/>
                </a:ext>
              </a:extLst>
            </p:cNvPr>
            <p:cNvSpPr/>
            <p:nvPr/>
          </p:nvSpPr>
          <p:spPr>
            <a:xfrm>
              <a:off x="7488355" y="2795244"/>
              <a:ext cx="0" cy="1278890"/>
            </a:xfrm>
            <a:custGeom>
              <a:avLst/>
              <a:gdLst/>
              <a:ahLst/>
              <a:cxnLst/>
              <a:rect l="l" t="t" r="r" b="b"/>
              <a:pathLst>
                <a:path h="1278889">
                  <a:moveTo>
                    <a:pt x="0" y="1278695"/>
                  </a:moveTo>
                  <a:lnTo>
                    <a:pt x="0" y="0"/>
                  </a:lnTo>
                </a:path>
              </a:pathLst>
            </a:custGeom>
            <a:ln w="39004">
              <a:solidFill>
                <a:srgbClr val="A400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39">
              <a:extLst>
                <a:ext uri="{FF2B5EF4-FFF2-40B4-BE49-F238E27FC236}">
                  <a16:creationId xmlns:a16="http://schemas.microsoft.com/office/drawing/2014/main" id="{3737BC29-0CD6-4CC0-8932-BBF29CBE7327}"/>
                </a:ext>
              </a:extLst>
            </p:cNvPr>
            <p:cNvSpPr/>
            <p:nvPr/>
          </p:nvSpPr>
          <p:spPr>
            <a:xfrm>
              <a:off x="7416855" y="2664854"/>
              <a:ext cx="150495" cy="149860"/>
            </a:xfrm>
            <a:custGeom>
              <a:avLst/>
              <a:gdLst/>
              <a:ahLst/>
              <a:cxnLst/>
              <a:rect l="l" t="t" r="r" b="b"/>
              <a:pathLst>
                <a:path w="150495" h="149860">
                  <a:moveTo>
                    <a:pt x="71499" y="0"/>
                  </a:moveTo>
                  <a:lnTo>
                    <a:pt x="0" y="149736"/>
                  </a:lnTo>
                  <a:lnTo>
                    <a:pt x="150003" y="149736"/>
                  </a:lnTo>
                  <a:lnTo>
                    <a:pt x="71499" y="0"/>
                  </a:lnTo>
                  <a:close/>
                </a:path>
              </a:pathLst>
            </a:custGeom>
            <a:solidFill>
              <a:srgbClr val="A400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0">
              <a:extLst>
                <a:ext uri="{FF2B5EF4-FFF2-40B4-BE49-F238E27FC236}">
                  <a16:creationId xmlns:a16="http://schemas.microsoft.com/office/drawing/2014/main" id="{105A3AE6-659E-4306-8822-266B96D99566}"/>
                </a:ext>
              </a:extLst>
            </p:cNvPr>
            <p:cNvSpPr/>
            <p:nvPr/>
          </p:nvSpPr>
          <p:spPr>
            <a:xfrm>
              <a:off x="6286049" y="2456410"/>
              <a:ext cx="1992630" cy="221615"/>
            </a:xfrm>
            <a:custGeom>
              <a:avLst/>
              <a:gdLst/>
              <a:ahLst/>
              <a:cxnLst/>
              <a:rect l="l" t="t" r="r" b="b"/>
              <a:pathLst>
                <a:path w="1992629" h="221614">
                  <a:moveTo>
                    <a:pt x="0" y="221613"/>
                  </a:moveTo>
                  <a:lnTo>
                    <a:pt x="1992063" y="221613"/>
                  </a:lnTo>
                  <a:lnTo>
                    <a:pt x="1992063" y="0"/>
                  </a:lnTo>
                  <a:lnTo>
                    <a:pt x="0" y="0"/>
                  </a:lnTo>
                  <a:lnTo>
                    <a:pt x="0" y="221613"/>
                  </a:lnTo>
                  <a:close/>
                </a:path>
              </a:pathLst>
            </a:custGeom>
            <a:ln w="635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2" name="object 41">
            <a:extLst>
              <a:ext uri="{FF2B5EF4-FFF2-40B4-BE49-F238E27FC236}">
                <a16:creationId xmlns:a16="http://schemas.microsoft.com/office/drawing/2014/main" id="{C7F7182C-5AE9-4CAD-9BAF-FE148DA3B72F}"/>
              </a:ext>
            </a:extLst>
          </p:cNvPr>
          <p:cNvSpPr txBox="1"/>
          <p:nvPr/>
        </p:nvSpPr>
        <p:spPr>
          <a:xfrm>
            <a:off x="7005608" y="2493116"/>
            <a:ext cx="575310" cy="1530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200"/>
              </a:lnSpc>
            </a:pPr>
            <a:r>
              <a:rPr sz="1100" spc="-180" dirty="0">
                <a:latin typeface="Microsoft Sans Serif"/>
                <a:cs typeface="Microsoft Sans Serif"/>
              </a:rPr>
              <a:t>R</a:t>
            </a:r>
            <a:r>
              <a:rPr sz="1100" spc="-114" dirty="0">
                <a:latin typeface="Microsoft Sans Serif"/>
                <a:cs typeface="Microsoft Sans Serif"/>
              </a:rPr>
              <a:t>e</a:t>
            </a:r>
            <a:r>
              <a:rPr sz="1100" spc="-15" dirty="0">
                <a:latin typeface="Microsoft Sans Serif"/>
                <a:cs typeface="Microsoft Sans Serif"/>
              </a:rPr>
              <a:t>f</a:t>
            </a:r>
            <a:r>
              <a:rPr sz="1100" spc="-114" dirty="0">
                <a:latin typeface="Microsoft Sans Serif"/>
                <a:cs typeface="Microsoft Sans Serif"/>
              </a:rPr>
              <a:t>e</a:t>
            </a:r>
            <a:r>
              <a:rPr sz="1100" spc="-35" dirty="0">
                <a:latin typeface="Microsoft Sans Serif"/>
                <a:cs typeface="Microsoft Sans Serif"/>
              </a:rPr>
              <a:t>r</a:t>
            </a:r>
            <a:r>
              <a:rPr sz="1100" spc="-114" dirty="0">
                <a:latin typeface="Microsoft Sans Serif"/>
                <a:cs typeface="Microsoft Sans Serif"/>
              </a:rPr>
              <a:t>e</a:t>
            </a:r>
            <a:r>
              <a:rPr sz="1100" spc="-75" dirty="0">
                <a:latin typeface="Microsoft Sans Serif"/>
                <a:cs typeface="Microsoft Sans Serif"/>
              </a:rPr>
              <a:t>n</a:t>
            </a:r>
            <a:r>
              <a:rPr sz="1100" spc="-145" dirty="0">
                <a:latin typeface="Microsoft Sans Serif"/>
                <a:cs typeface="Microsoft Sans Serif"/>
              </a:rPr>
              <a:t>c</a:t>
            </a:r>
            <a:r>
              <a:rPr sz="1100" spc="-35" dirty="0">
                <a:latin typeface="Microsoft Sans Serif"/>
                <a:cs typeface="Microsoft Sans Serif"/>
              </a:rPr>
              <a:t>i</a:t>
            </a:r>
            <a:r>
              <a:rPr sz="1100" spc="-5" dirty="0">
                <a:latin typeface="Microsoft Sans Serif"/>
                <a:cs typeface="Microsoft Sans Serif"/>
              </a:rPr>
              <a:t>a</a:t>
            </a:r>
            <a:endParaRPr sz="1100">
              <a:latin typeface="Microsoft Sans Serif"/>
              <a:cs typeface="Microsoft Sans Serif"/>
            </a:endParaRPr>
          </a:p>
        </p:txBody>
      </p:sp>
      <p:sp>
        <p:nvSpPr>
          <p:cNvPr id="43" name="object 42">
            <a:extLst>
              <a:ext uri="{FF2B5EF4-FFF2-40B4-BE49-F238E27FC236}">
                <a16:creationId xmlns:a16="http://schemas.microsoft.com/office/drawing/2014/main" id="{7B3A309D-AEC8-4D5D-B467-0C0E36D2C222}"/>
              </a:ext>
            </a:extLst>
          </p:cNvPr>
          <p:cNvSpPr txBox="1"/>
          <p:nvPr/>
        </p:nvSpPr>
        <p:spPr>
          <a:xfrm>
            <a:off x="1063140" y="4149811"/>
            <a:ext cx="620395" cy="446405"/>
          </a:xfrm>
          <a:prstGeom prst="rect">
            <a:avLst/>
          </a:prstGeom>
        </p:spPr>
        <p:txBody>
          <a:bodyPr vert="horz" wrap="square" lIns="0" tIns="5715" rIns="0" bIns="0" rtlCol="0">
            <a:spAutoFit/>
          </a:bodyPr>
          <a:lstStyle/>
          <a:p>
            <a:pPr marL="56515" indent="-57150">
              <a:lnSpc>
                <a:spcPct val="87400"/>
              </a:lnSpc>
              <a:spcBef>
                <a:spcPts val="45"/>
              </a:spcBef>
            </a:pPr>
            <a:r>
              <a:rPr sz="1100" spc="-65" dirty="0">
                <a:latin typeface="Microsoft Sans Serif"/>
                <a:cs typeface="Microsoft Sans Serif"/>
              </a:rPr>
              <a:t>Captación </a:t>
            </a:r>
            <a:r>
              <a:rPr sz="1100" spc="-60" dirty="0">
                <a:latin typeface="Microsoft Sans Serif"/>
                <a:cs typeface="Microsoft Sans Serif"/>
              </a:rPr>
              <a:t> </a:t>
            </a:r>
            <a:r>
              <a:rPr sz="1100" spc="-55" dirty="0">
                <a:latin typeface="Microsoft Sans Serif"/>
                <a:cs typeface="Microsoft Sans Serif"/>
              </a:rPr>
              <a:t>d</a:t>
            </a:r>
            <a:r>
              <a:rPr sz="1100" spc="-85" dirty="0">
                <a:latin typeface="Microsoft Sans Serif"/>
                <a:cs typeface="Microsoft Sans Serif"/>
              </a:rPr>
              <a:t>e</a:t>
            </a:r>
            <a:r>
              <a:rPr sz="1100" spc="-65" dirty="0">
                <a:latin typeface="Microsoft Sans Serif"/>
                <a:cs typeface="Microsoft Sans Serif"/>
              </a:rPr>
              <a:t> </a:t>
            </a:r>
            <a:r>
              <a:rPr sz="1100" spc="-35" dirty="0">
                <a:latin typeface="Microsoft Sans Serif"/>
                <a:cs typeface="Microsoft Sans Serif"/>
              </a:rPr>
              <a:t>l</a:t>
            </a:r>
            <a:r>
              <a:rPr sz="1100" spc="-5" dirty="0">
                <a:latin typeface="Microsoft Sans Serif"/>
                <a:cs typeface="Microsoft Sans Serif"/>
              </a:rPr>
              <a:t>a  </a:t>
            </a:r>
            <a:r>
              <a:rPr sz="1100" spc="-95" dirty="0">
                <a:latin typeface="Microsoft Sans Serif"/>
                <a:cs typeface="Microsoft Sans Serif"/>
              </a:rPr>
              <a:t>Persona</a:t>
            </a:r>
            <a:r>
              <a:rPr sz="1100" spc="-50" dirty="0">
                <a:latin typeface="Microsoft Sans Serif"/>
                <a:cs typeface="Microsoft Sans Serif"/>
              </a:rPr>
              <a:t> </a:t>
            </a:r>
            <a:r>
              <a:rPr sz="1650" spc="-75" baseline="32828" dirty="0">
                <a:latin typeface="Microsoft Sans Serif"/>
                <a:cs typeface="Microsoft Sans Serif"/>
              </a:rPr>
              <a:t>I</a:t>
            </a:r>
            <a:endParaRPr sz="1650" baseline="32828">
              <a:latin typeface="Microsoft Sans Serif"/>
              <a:cs typeface="Microsoft Sans Serif"/>
            </a:endParaRPr>
          </a:p>
        </p:txBody>
      </p:sp>
      <p:sp>
        <p:nvSpPr>
          <p:cNvPr id="44" name="object 43">
            <a:extLst>
              <a:ext uri="{FF2B5EF4-FFF2-40B4-BE49-F238E27FC236}">
                <a16:creationId xmlns:a16="http://schemas.microsoft.com/office/drawing/2014/main" id="{9610FDB0-BA25-4D0C-89D7-CD7FFBBD763C}"/>
              </a:ext>
            </a:extLst>
          </p:cNvPr>
          <p:cNvSpPr txBox="1"/>
          <p:nvPr/>
        </p:nvSpPr>
        <p:spPr>
          <a:xfrm>
            <a:off x="1681246" y="4358402"/>
            <a:ext cx="483870" cy="302895"/>
          </a:xfrm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 marL="27305" indent="-27940">
              <a:lnSpc>
                <a:spcPts val="1180"/>
              </a:lnSpc>
              <a:spcBef>
                <a:spcPts val="20"/>
              </a:spcBef>
            </a:pPr>
            <a:r>
              <a:rPr sz="1100" spc="-75" dirty="0">
                <a:latin typeface="Microsoft Sans Serif"/>
                <a:cs typeface="Microsoft Sans Serif"/>
              </a:rPr>
              <a:t>n</a:t>
            </a:r>
            <a:r>
              <a:rPr sz="1100" spc="-80" dirty="0">
                <a:latin typeface="Microsoft Sans Serif"/>
                <a:cs typeface="Microsoft Sans Serif"/>
              </a:rPr>
              <a:t>g</a:t>
            </a:r>
            <a:r>
              <a:rPr sz="1100" spc="-25" dirty="0">
                <a:latin typeface="Microsoft Sans Serif"/>
                <a:cs typeface="Microsoft Sans Serif"/>
              </a:rPr>
              <a:t>r</a:t>
            </a:r>
            <a:r>
              <a:rPr sz="1100" spc="-125" dirty="0">
                <a:latin typeface="Microsoft Sans Serif"/>
                <a:cs typeface="Microsoft Sans Serif"/>
              </a:rPr>
              <a:t>e</a:t>
            </a:r>
            <a:r>
              <a:rPr sz="1100" spc="-250" dirty="0">
                <a:latin typeface="Microsoft Sans Serif"/>
                <a:cs typeface="Microsoft Sans Serif"/>
              </a:rPr>
              <a:t>s</a:t>
            </a:r>
            <a:r>
              <a:rPr sz="1100" spc="-55" dirty="0">
                <a:latin typeface="Microsoft Sans Serif"/>
                <a:cs typeface="Microsoft Sans Serif"/>
              </a:rPr>
              <a:t>o</a:t>
            </a:r>
            <a:r>
              <a:rPr sz="1100" spc="-70" dirty="0">
                <a:latin typeface="Microsoft Sans Serif"/>
                <a:cs typeface="Microsoft Sans Serif"/>
              </a:rPr>
              <a:t> </a:t>
            </a:r>
            <a:r>
              <a:rPr sz="1100" spc="-50" dirty="0">
                <a:latin typeface="Microsoft Sans Serif"/>
                <a:cs typeface="Microsoft Sans Serif"/>
              </a:rPr>
              <a:t>a</a:t>
            </a:r>
            <a:r>
              <a:rPr sz="1100" spc="-15" dirty="0">
                <a:latin typeface="Microsoft Sans Serif"/>
                <a:cs typeface="Microsoft Sans Serif"/>
              </a:rPr>
              <a:t>l  </a:t>
            </a:r>
            <a:r>
              <a:rPr sz="1100" spc="-95" dirty="0">
                <a:latin typeface="Microsoft Sans Serif"/>
                <a:cs typeface="Microsoft Sans Serif"/>
              </a:rPr>
              <a:t>sistema</a:t>
            </a:r>
            <a:endParaRPr sz="1100">
              <a:latin typeface="Microsoft Sans Serif"/>
              <a:cs typeface="Microsoft Sans Serif"/>
            </a:endParaRPr>
          </a:p>
        </p:txBody>
      </p:sp>
      <p:sp>
        <p:nvSpPr>
          <p:cNvPr id="45" name="object 44">
            <a:extLst>
              <a:ext uri="{FF2B5EF4-FFF2-40B4-BE49-F238E27FC236}">
                <a16:creationId xmlns:a16="http://schemas.microsoft.com/office/drawing/2014/main" id="{7DEDAF0B-345D-4923-962D-915CB5922D1B}"/>
              </a:ext>
            </a:extLst>
          </p:cNvPr>
          <p:cNvSpPr txBox="1"/>
          <p:nvPr/>
        </p:nvSpPr>
        <p:spPr>
          <a:xfrm>
            <a:off x="2485591" y="3224566"/>
            <a:ext cx="1083310" cy="247904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130175" marR="358775" indent="-130810">
              <a:lnSpc>
                <a:spcPts val="1130"/>
              </a:lnSpc>
              <a:spcBef>
                <a:spcPts val="75"/>
              </a:spcBef>
            </a:pPr>
            <a:r>
              <a:rPr sz="1100" spc="-105" dirty="0">
                <a:latin typeface="Microsoft Sans Serif"/>
                <a:cs typeface="Microsoft Sans Serif"/>
              </a:rPr>
              <a:t>ADMISION </a:t>
            </a:r>
            <a:r>
              <a:rPr sz="1100" spc="-100" dirty="0">
                <a:latin typeface="Microsoft Sans Serif"/>
                <a:cs typeface="Microsoft Sans Serif"/>
              </a:rPr>
              <a:t> </a:t>
            </a:r>
            <a:r>
              <a:rPr sz="1100" spc="-70" dirty="0">
                <a:latin typeface="Microsoft Sans Serif"/>
                <a:cs typeface="Microsoft Sans Serif"/>
              </a:rPr>
              <a:t>I</a:t>
            </a:r>
            <a:r>
              <a:rPr sz="1100" spc="-65" dirty="0">
                <a:latin typeface="Microsoft Sans Serif"/>
                <a:cs typeface="Microsoft Sans Serif"/>
              </a:rPr>
              <a:t>N</a:t>
            </a:r>
            <a:r>
              <a:rPr sz="1100" spc="-150" dirty="0">
                <a:latin typeface="Microsoft Sans Serif"/>
                <a:cs typeface="Microsoft Sans Serif"/>
              </a:rPr>
              <a:t>T</a:t>
            </a:r>
            <a:r>
              <a:rPr sz="1100" spc="-185" dirty="0">
                <a:latin typeface="Microsoft Sans Serif"/>
                <a:cs typeface="Microsoft Sans Serif"/>
              </a:rPr>
              <a:t>E</a:t>
            </a:r>
            <a:r>
              <a:rPr sz="1100" spc="-170" dirty="0">
                <a:latin typeface="Microsoft Sans Serif"/>
                <a:cs typeface="Microsoft Sans Serif"/>
              </a:rPr>
              <a:t>G</a:t>
            </a:r>
            <a:r>
              <a:rPr sz="1100" spc="-180" dirty="0">
                <a:latin typeface="Microsoft Sans Serif"/>
                <a:cs typeface="Microsoft Sans Serif"/>
              </a:rPr>
              <a:t>R</a:t>
            </a:r>
            <a:r>
              <a:rPr sz="1100" spc="-60" dirty="0">
                <a:latin typeface="Microsoft Sans Serif"/>
                <a:cs typeface="Microsoft Sans Serif"/>
              </a:rPr>
              <a:t>A</a:t>
            </a:r>
            <a:r>
              <a:rPr sz="1100" spc="-45" dirty="0">
                <a:latin typeface="Microsoft Sans Serif"/>
                <a:cs typeface="Microsoft Sans Serif"/>
              </a:rPr>
              <a:t>L</a:t>
            </a:r>
            <a:endParaRPr sz="1100">
              <a:latin typeface="Microsoft Sans Serif"/>
              <a:cs typeface="Microsoft Sans Serif"/>
            </a:endParaRPr>
          </a:p>
          <a:p>
            <a:pPr>
              <a:lnSpc>
                <a:spcPts val="1050"/>
              </a:lnSpc>
            </a:pPr>
            <a:r>
              <a:rPr sz="1100" spc="-5" dirty="0">
                <a:solidFill>
                  <a:srgbClr val="A40020"/>
                </a:solidFill>
                <a:latin typeface="Wingdings"/>
                <a:cs typeface="Wingdings"/>
              </a:rPr>
              <a:t></a:t>
            </a:r>
            <a:r>
              <a:rPr sz="1100" spc="-114" dirty="0">
                <a:solidFill>
                  <a:srgbClr val="A40020"/>
                </a:solidFill>
                <a:latin typeface="Times New Roman"/>
                <a:cs typeface="Times New Roman"/>
              </a:rPr>
              <a:t> </a:t>
            </a:r>
            <a:r>
              <a:rPr sz="1100" spc="-180" dirty="0">
                <a:latin typeface="Microsoft Sans Serif"/>
                <a:cs typeface="Microsoft Sans Serif"/>
              </a:rPr>
              <a:t>R</a:t>
            </a:r>
            <a:r>
              <a:rPr sz="1100" spc="-114" dirty="0">
                <a:latin typeface="Microsoft Sans Serif"/>
                <a:cs typeface="Microsoft Sans Serif"/>
              </a:rPr>
              <a:t>e</a:t>
            </a:r>
            <a:r>
              <a:rPr sz="1100" spc="-145" dirty="0">
                <a:latin typeface="Microsoft Sans Serif"/>
                <a:cs typeface="Microsoft Sans Serif"/>
              </a:rPr>
              <a:t>c</a:t>
            </a:r>
            <a:r>
              <a:rPr sz="1100" spc="-114" dirty="0">
                <a:latin typeface="Microsoft Sans Serif"/>
                <a:cs typeface="Microsoft Sans Serif"/>
              </a:rPr>
              <a:t>e</a:t>
            </a:r>
            <a:r>
              <a:rPr sz="1100" spc="-40" dirty="0">
                <a:latin typeface="Microsoft Sans Serif"/>
                <a:cs typeface="Microsoft Sans Serif"/>
              </a:rPr>
              <a:t>p</a:t>
            </a:r>
            <a:r>
              <a:rPr sz="1100" spc="-145" dirty="0">
                <a:latin typeface="Microsoft Sans Serif"/>
                <a:cs typeface="Microsoft Sans Serif"/>
              </a:rPr>
              <a:t>c</a:t>
            </a:r>
            <a:r>
              <a:rPr sz="1100" spc="-35" dirty="0">
                <a:latin typeface="Microsoft Sans Serif"/>
                <a:cs typeface="Microsoft Sans Serif"/>
              </a:rPr>
              <a:t>i</a:t>
            </a:r>
            <a:r>
              <a:rPr sz="1100" spc="-90" dirty="0">
                <a:latin typeface="Microsoft Sans Serif"/>
                <a:cs typeface="Microsoft Sans Serif"/>
              </a:rPr>
              <a:t>ó</a:t>
            </a:r>
            <a:r>
              <a:rPr sz="1100" spc="-40" dirty="0">
                <a:latin typeface="Microsoft Sans Serif"/>
                <a:cs typeface="Microsoft Sans Serif"/>
              </a:rPr>
              <a:t>n</a:t>
            </a:r>
            <a:endParaRPr sz="1100">
              <a:latin typeface="Microsoft Sans Serif"/>
              <a:cs typeface="Microsoft Sans Serif"/>
            </a:endParaRPr>
          </a:p>
          <a:p>
            <a:pPr>
              <a:lnSpc>
                <a:spcPts val="1155"/>
              </a:lnSpc>
            </a:pPr>
            <a:r>
              <a:rPr sz="1100" spc="-5" dirty="0">
                <a:solidFill>
                  <a:srgbClr val="A40020"/>
                </a:solidFill>
                <a:latin typeface="Wingdings"/>
                <a:cs typeface="Wingdings"/>
              </a:rPr>
              <a:t></a:t>
            </a:r>
            <a:r>
              <a:rPr sz="1100" spc="-114" dirty="0">
                <a:solidFill>
                  <a:srgbClr val="A40020"/>
                </a:solidFill>
                <a:latin typeface="Times New Roman"/>
                <a:cs typeface="Times New Roman"/>
              </a:rPr>
              <a:t> </a:t>
            </a:r>
            <a:r>
              <a:rPr sz="1100" spc="-150" dirty="0">
                <a:latin typeface="Microsoft Sans Serif"/>
                <a:cs typeface="Microsoft Sans Serif"/>
              </a:rPr>
              <a:t>T</a:t>
            </a:r>
            <a:r>
              <a:rPr sz="1100" spc="-25" dirty="0">
                <a:latin typeface="Microsoft Sans Serif"/>
                <a:cs typeface="Microsoft Sans Serif"/>
              </a:rPr>
              <a:t>r</a:t>
            </a:r>
            <a:r>
              <a:rPr sz="1100" spc="-35" dirty="0">
                <a:latin typeface="Microsoft Sans Serif"/>
                <a:cs typeface="Microsoft Sans Serif"/>
              </a:rPr>
              <a:t>i</a:t>
            </a:r>
            <a:r>
              <a:rPr sz="1100" spc="-50" dirty="0">
                <a:latin typeface="Microsoft Sans Serif"/>
                <a:cs typeface="Microsoft Sans Serif"/>
              </a:rPr>
              <a:t>a</a:t>
            </a:r>
            <a:r>
              <a:rPr sz="1100" spc="-35" dirty="0">
                <a:latin typeface="Microsoft Sans Serif"/>
                <a:cs typeface="Microsoft Sans Serif"/>
              </a:rPr>
              <a:t>j</a:t>
            </a:r>
            <a:r>
              <a:rPr sz="1100" spc="-85" dirty="0">
                <a:latin typeface="Microsoft Sans Serif"/>
                <a:cs typeface="Microsoft Sans Serif"/>
              </a:rPr>
              <a:t>e</a:t>
            </a:r>
            <a:endParaRPr sz="1100">
              <a:latin typeface="Microsoft Sans Serif"/>
              <a:cs typeface="Microsoft Sans Serif"/>
            </a:endParaRPr>
          </a:p>
          <a:p>
            <a:pPr marL="130175" marR="132080" indent="-130810">
              <a:lnSpc>
                <a:spcPct val="87400"/>
              </a:lnSpc>
              <a:spcBef>
                <a:spcPts val="70"/>
              </a:spcBef>
            </a:pPr>
            <a:r>
              <a:rPr sz="1100" spc="-5" dirty="0">
                <a:solidFill>
                  <a:srgbClr val="A40020"/>
                </a:solidFill>
                <a:latin typeface="Wingdings"/>
                <a:cs typeface="Wingdings"/>
              </a:rPr>
              <a:t></a:t>
            </a:r>
            <a:r>
              <a:rPr sz="1100" spc="-114" dirty="0">
                <a:solidFill>
                  <a:srgbClr val="A40020"/>
                </a:solidFill>
                <a:latin typeface="Times New Roman"/>
                <a:cs typeface="Times New Roman"/>
              </a:rPr>
              <a:t> </a:t>
            </a:r>
            <a:r>
              <a:rPr sz="1100" spc="-70" dirty="0">
                <a:latin typeface="Microsoft Sans Serif"/>
                <a:cs typeface="Microsoft Sans Serif"/>
              </a:rPr>
              <a:t>I</a:t>
            </a:r>
            <a:r>
              <a:rPr sz="1100" spc="-55" dirty="0">
                <a:latin typeface="Microsoft Sans Serif"/>
                <a:cs typeface="Microsoft Sans Serif"/>
              </a:rPr>
              <a:t>d</a:t>
            </a:r>
            <a:r>
              <a:rPr sz="1100" spc="-114" dirty="0">
                <a:latin typeface="Microsoft Sans Serif"/>
                <a:cs typeface="Microsoft Sans Serif"/>
              </a:rPr>
              <a:t>e</a:t>
            </a:r>
            <a:r>
              <a:rPr sz="1100" spc="-75" dirty="0">
                <a:latin typeface="Microsoft Sans Serif"/>
                <a:cs typeface="Microsoft Sans Serif"/>
              </a:rPr>
              <a:t>n</a:t>
            </a:r>
            <a:r>
              <a:rPr sz="1100" spc="35" dirty="0">
                <a:latin typeface="Microsoft Sans Serif"/>
                <a:cs typeface="Microsoft Sans Serif"/>
              </a:rPr>
              <a:t>t</a:t>
            </a:r>
            <a:r>
              <a:rPr sz="1100" spc="-35" dirty="0">
                <a:latin typeface="Microsoft Sans Serif"/>
                <a:cs typeface="Microsoft Sans Serif"/>
              </a:rPr>
              <a:t>i</a:t>
            </a:r>
            <a:r>
              <a:rPr sz="1100" spc="-5" dirty="0">
                <a:latin typeface="Microsoft Sans Serif"/>
                <a:cs typeface="Microsoft Sans Serif"/>
              </a:rPr>
              <a:t>f</a:t>
            </a:r>
            <a:r>
              <a:rPr sz="1100" spc="-35" dirty="0">
                <a:latin typeface="Microsoft Sans Serif"/>
                <a:cs typeface="Microsoft Sans Serif"/>
              </a:rPr>
              <a:t>i</a:t>
            </a:r>
            <a:r>
              <a:rPr sz="1100" spc="-145" dirty="0">
                <a:latin typeface="Microsoft Sans Serif"/>
                <a:cs typeface="Microsoft Sans Serif"/>
              </a:rPr>
              <a:t>c</a:t>
            </a:r>
            <a:r>
              <a:rPr sz="1100" spc="-40" dirty="0">
                <a:latin typeface="Microsoft Sans Serif"/>
                <a:cs typeface="Microsoft Sans Serif"/>
              </a:rPr>
              <a:t>a</a:t>
            </a:r>
            <a:r>
              <a:rPr sz="1100" spc="-145" dirty="0">
                <a:latin typeface="Microsoft Sans Serif"/>
                <a:cs typeface="Microsoft Sans Serif"/>
              </a:rPr>
              <a:t>c</a:t>
            </a:r>
            <a:r>
              <a:rPr sz="1100" spc="-35" dirty="0">
                <a:latin typeface="Microsoft Sans Serif"/>
                <a:cs typeface="Microsoft Sans Serif"/>
              </a:rPr>
              <a:t>i</a:t>
            </a:r>
            <a:r>
              <a:rPr sz="1100" spc="-90" dirty="0">
                <a:latin typeface="Microsoft Sans Serif"/>
                <a:cs typeface="Microsoft Sans Serif"/>
              </a:rPr>
              <a:t>ó</a:t>
            </a:r>
            <a:r>
              <a:rPr sz="1100" spc="-40" dirty="0">
                <a:latin typeface="Microsoft Sans Serif"/>
                <a:cs typeface="Microsoft Sans Serif"/>
              </a:rPr>
              <a:t>n</a:t>
            </a:r>
            <a:r>
              <a:rPr sz="1100" spc="-75" dirty="0">
                <a:latin typeface="Microsoft Sans Serif"/>
                <a:cs typeface="Microsoft Sans Serif"/>
              </a:rPr>
              <a:t> </a:t>
            </a:r>
            <a:r>
              <a:rPr sz="1100" spc="-20" dirty="0">
                <a:latin typeface="Microsoft Sans Serif"/>
                <a:cs typeface="Microsoft Sans Serif"/>
              </a:rPr>
              <a:t>y  </a:t>
            </a:r>
            <a:r>
              <a:rPr sz="1100" spc="-25" dirty="0">
                <a:latin typeface="Microsoft Sans Serif"/>
                <a:cs typeface="Microsoft Sans Serif"/>
              </a:rPr>
              <a:t>r</a:t>
            </a:r>
            <a:r>
              <a:rPr sz="1100" spc="-114" dirty="0">
                <a:latin typeface="Microsoft Sans Serif"/>
                <a:cs typeface="Microsoft Sans Serif"/>
              </a:rPr>
              <a:t>e</a:t>
            </a:r>
            <a:r>
              <a:rPr sz="1100" spc="-80" dirty="0">
                <a:latin typeface="Microsoft Sans Serif"/>
                <a:cs typeface="Microsoft Sans Serif"/>
              </a:rPr>
              <a:t>g</a:t>
            </a:r>
            <a:r>
              <a:rPr sz="1100" spc="-35" dirty="0">
                <a:latin typeface="Microsoft Sans Serif"/>
                <a:cs typeface="Microsoft Sans Serif"/>
              </a:rPr>
              <a:t>i</a:t>
            </a:r>
            <a:r>
              <a:rPr sz="1100" spc="-250" dirty="0">
                <a:latin typeface="Microsoft Sans Serif"/>
                <a:cs typeface="Microsoft Sans Serif"/>
              </a:rPr>
              <a:t>s</a:t>
            </a:r>
            <a:r>
              <a:rPr sz="1100" spc="35" dirty="0">
                <a:latin typeface="Microsoft Sans Serif"/>
                <a:cs typeface="Microsoft Sans Serif"/>
              </a:rPr>
              <a:t>t</a:t>
            </a:r>
            <a:r>
              <a:rPr sz="1100" spc="-25" dirty="0">
                <a:latin typeface="Microsoft Sans Serif"/>
                <a:cs typeface="Microsoft Sans Serif"/>
              </a:rPr>
              <a:t>r</a:t>
            </a:r>
            <a:r>
              <a:rPr sz="1100" spc="-55" dirty="0">
                <a:latin typeface="Microsoft Sans Serif"/>
                <a:cs typeface="Microsoft Sans Serif"/>
              </a:rPr>
              <a:t>o</a:t>
            </a:r>
            <a:r>
              <a:rPr sz="1100" spc="-70" dirty="0">
                <a:latin typeface="Microsoft Sans Serif"/>
                <a:cs typeface="Microsoft Sans Serif"/>
              </a:rPr>
              <a:t> </a:t>
            </a:r>
            <a:r>
              <a:rPr sz="1100" spc="-55" dirty="0">
                <a:latin typeface="Microsoft Sans Serif"/>
                <a:cs typeface="Microsoft Sans Serif"/>
              </a:rPr>
              <a:t>de  </a:t>
            </a:r>
            <a:r>
              <a:rPr sz="1100" spc="-100" dirty="0">
                <a:latin typeface="Microsoft Sans Serif"/>
                <a:cs typeface="Microsoft Sans Serif"/>
              </a:rPr>
              <a:t>usuarios</a:t>
            </a:r>
            <a:endParaRPr sz="1100">
              <a:latin typeface="Microsoft Sans Serif"/>
              <a:cs typeface="Microsoft Sans Serif"/>
            </a:endParaRPr>
          </a:p>
          <a:p>
            <a:pPr marL="130175" marR="26670" indent="-130810">
              <a:lnSpc>
                <a:spcPts val="1130"/>
              </a:lnSpc>
              <a:spcBef>
                <a:spcPts val="5"/>
              </a:spcBef>
            </a:pPr>
            <a:r>
              <a:rPr sz="1100" spc="-5" dirty="0">
                <a:solidFill>
                  <a:srgbClr val="A40020"/>
                </a:solidFill>
                <a:latin typeface="Wingdings"/>
                <a:cs typeface="Wingdings"/>
              </a:rPr>
              <a:t></a:t>
            </a:r>
            <a:r>
              <a:rPr sz="1100" spc="-114" dirty="0">
                <a:solidFill>
                  <a:srgbClr val="A40020"/>
                </a:solidFill>
                <a:latin typeface="Times New Roman"/>
                <a:cs typeface="Times New Roman"/>
              </a:rPr>
              <a:t> </a:t>
            </a:r>
            <a:r>
              <a:rPr sz="1100" spc="-70" dirty="0">
                <a:latin typeface="Microsoft Sans Serif"/>
                <a:cs typeface="Microsoft Sans Serif"/>
              </a:rPr>
              <a:t>I</a:t>
            </a:r>
            <a:r>
              <a:rPr sz="1100" spc="-55" dirty="0">
                <a:latin typeface="Microsoft Sans Serif"/>
                <a:cs typeface="Microsoft Sans Serif"/>
              </a:rPr>
              <a:t>d</a:t>
            </a:r>
            <a:r>
              <a:rPr sz="1100" spc="-114" dirty="0">
                <a:latin typeface="Microsoft Sans Serif"/>
                <a:cs typeface="Microsoft Sans Serif"/>
              </a:rPr>
              <a:t>e</a:t>
            </a:r>
            <a:r>
              <a:rPr sz="1100" spc="-75" dirty="0">
                <a:latin typeface="Microsoft Sans Serif"/>
                <a:cs typeface="Microsoft Sans Serif"/>
              </a:rPr>
              <a:t>n</a:t>
            </a:r>
            <a:r>
              <a:rPr sz="1100" spc="35" dirty="0">
                <a:latin typeface="Microsoft Sans Serif"/>
                <a:cs typeface="Microsoft Sans Serif"/>
              </a:rPr>
              <a:t>t</a:t>
            </a:r>
            <a:r>
              <a:rPr sz="1100" spc="-35" dirty="0">
                <a:latin typeface="Microsoft Sans Serif"/>
                <a:cs typeface="Microsoft Sans Serif"/>
              </a:rPr>
              <a:t>i</a:t>
            </a:r>
            <a:r>
              <a:rPr sz="1100" spc="-5" dirty="0">
                <a:latin typeface="Microsoft Sans Serif"/>
                <a:cs typeface="Microsoft Sans Serif"/>
              </a:rPr>
              <a:t>f</a:t>
            </a:r>
            <a:r>
              <a:rPr sz="1100" spc="-35" dirty="0">
                <a:latin typeface="Microsoft Sans Serif"/>
                <a:cs typeface="Microsoft Sans Serif"/>
              </a:rPr>
              <a:t>i</a:t>
            </a:r>
            <a:r>
              <a:rPr sz="1100" spc="-145" dirty="0">
                <a:latin typeface="Microsoft Sans Serif"/>
                <a:cs typeface="Microsoft Sans Serif"/>
              </a:rPr>
              <a:t>c</a:t>
            </a:r>
            <a:r>
              <a:rPr sz="1100" spc="-40" dirty="0">
                <a:latin typeface="Microsoft Sans Serif"/>
                <a:cs typeface="Microsoft Sans Serif"/>
              </a:rPr>
              <a:t>a</a:t>
            </a:r>
            <a:r>
              <a:rPr sz="1100" spc="-145" dirty="0">
                <a:latin typeface="Microsoft Sans Serif"/>
                <a:cs typeface="Microsoft Sans Serif"/>
              </a:rPr>
              <a:t>c</a:t>
            </a:r>
            <a:r>
              <a:rPr sz="1100" spc="-35" dirty="0">
                <a:latin typeface="Microsoft Sans Serif"/>
                <a:cs typeface="Microsoft Sans Serif"/>
              </a:rPr>
              <a:t>i</a:t>
            </a:r>
            <a:r>
              <a:rPr sz="1100" spc="-90" dirty="0">
                <a:latin typeface="Microsoft Sans Serif"/>
                <a:cs typeface="Microsoft Sans Serif"/>
              </a:rPr>
              <a:t>ó</a:t>
            </a:r>
            <a:r>
              <a:rPr sz="1100" spc="-40" dirty="0">
                <a:latin typeface="Microsoft Sans Serif"/>
                <a:cs typeface="Microsoft Sans Serif"/>
              </a:rPr>
              <a:t>n</a:t>
            </a:r>
            <a:r>
              <a:rPr sz="1100" dirty="0">
                <a:latin typeface="Microsoft Sans Serif"/>
                <a:cs typeface="Microsoft Sans Serif"/>
              </a:rPr>
              <a:t> </a:t>
            </a:r>
            <a:r>
              <a:rPr sz="1100" spc="-110" dirty="0">
                <a:latin typeface="Microsoft Sans Serif"/>
                <a:cs typeface="Microsoft Sans Serif"/>
              </a:rPr>
              <a:t> </a:t>
            </a:r>
            <a:r>
              <a:rPr sz="1100" spc="-55" dirty="0">
                <a:latin typeface="Microsoft Sans Serif"/>
                <a:cs typeface="Microsoft Sans Serif"/>
              </a:rPr>
              <a:t>de  </a:t>
            </a:r>
            <a:r>
              <a:rPr sz="1100" spc="-75" dirty="0">
                <a:latin typeface="Microsoft Sans Serif"/>
                <a:cs typeface="Microsoft Sans Serif"/>
              </a:rPr>
              <a:t>n</a:t>
            </a:r>
            <a:r>
              <a:rPr sz="1100" spc="-114" dirty="0">
                <a:latin typeface="Microsoft Sans Serif"/>
                <a:cs typeface="Microsoft Sans Serif"/>
              </a:rPr>
              <a:t>e</a:t>
            </a:r>
            <a:r>
              <a:rPr sz="1100" spc="-145" dirty="0">
                <a:latin typeface="Microsoft Sans Serif"/>
                <a:cs typeface="Microsoft Sans Serif"/>
              </a:rPr>
              <a:t>c</a:t>
            </a:r>
            <a:r>
              <a:rPr sz="1100" spc="-114" dirty="0">
                <a:latin typeface="Microsoft Sans Serif"/>
                <a:cs typeface="Microsoft Sans Serif"/>
              </a:rPr>
              <a:t>e</a:t>
            </a:r>
            <a:r>
              <a:rPr sz="1100" spc="-250" dirty="0">
                <a:latin typeface="Microsoft Sans Serif"/>
                <a:cs typeface="Microsoft Sans Serif"/>
              </a:rPr>
              <a:t>s</a:t>
            </a:r>
            <a:r>
              <a:rPr sz="1100" spc="-35" dirty="0">
                <a:latin typeface="Microsoft Sans Serif"/>
                <a:cs typeface="Microsoft Sans Serif"/>
              </a:rPr>
              <a:t>i</a:t>
            </a:r>
            <a:r>
              <a:rPr sz="1100" spc="-55" dirty="0">
                <a:latin typeface="Microsoft Sans Serif"/>
                <a:cs typeface="Microsoft Sans Serif"/>
              </a:rPr>
              <a:t>d</a:t>
            </a:r>
            <a:r>
              <a:rPr sz="1100" spc="-50" dirty="0">
                <a:latin typeface="Microsoft Sans Serif"/>
                <a:cs typeface="Microsoft Sans Serif"/>
              </a:rPr>
              <a:t>a</a:t>
            </a:r>
            <a:r>
              <a:rPr sz="1100" spc="-55" dirty="0">
                <a:latin typeface="Microsoft Sans Serif"/>
                <a:cs typeface="Microsoft Sans Serif"/>
              </a:rPr>
              <a:t>d</a:t>
            </a:r>
            <a:r>
              <a:rPr sz="1100" spc="-114" dirty="0">
                <a:latin typeface="Microsoft Sans Serif"/>
                <a:cs typeface="Microsoft Sans Serif"/>
              </a:rPr>
              <a:t>e</a:t>
            </a:r>
            <a:r>
              <a:rPr sz="1100" spc="-225" dirty="0">
                <a:latin typeface="Microsoft Sans Serif"/>
                <a:cs typeface="Microsoft Sans Serif"/>
              </a:rPr>
              <a:t>s</a:t>
            </a:r>
            <a:r>
              <a:rPr sz="1100" spc="-60" dirty="0">
                <a:latin typeface="Microsoft Sans Serif"/>
                <a:cs typeface="Microsoft Sans Serif"/>
              </a:rPr>
              <a:t> </a:t>
            </a:r>
            <a:r>
              <a:rPr sz="1100" spc="-55" dirty="0">
                <a:latin typeface="Microsoft Sans Serif"/>
                <a:cs typeface="Microsoft Sans Serif"/>
              </a:rPr>
              <a:t>d</a:t>
            </a:r>
            <a:r>
              <a:rPr sz="1100" spc="-85" dirty="0">
                <a:latin typeface="Microsoft Sans Serif"/>
                <a:cs typeface="Microsoft Sans Serif"/>
              </a:rPr>
              <a:t>e</a:t>
            </a:r>
            <a:endParaRPr sz="1100">
              <a:latin typeface="Microsoft Sans Serif"/>
              <a:cs typeface="Microsoft Sans Serif"/>
            </a:endParaRPr>
          </a:p>
          <a:p>
            <a:pPr marL="130175">
              <a:lnSpc>
                <a:spcPts val="1130"/>
              </a:lnSpc>
              <a:spcBef>
                <a:spcPts val="50"/>
              </a:spcBef>
            </a:pPr>
            <a:r>
              <a:rPr sz="1100" spc="-250" dirty="0">
                <a:latin typeface="Microsoft Sans Serif"/>
                <a:cs typeface="Microsoft Sans Serif"/>
              </a:rPr>
              <a:t>s</a:t>
            </a:r>
            <a:r>
              <a:rPr sz="1100" spc="-50" dirty="0">
                <a:latin typeface="Microsoft Sans Serif"/>
                <a:cs typeface="Microsoft Sans Serif"/>
              </a:rPr>
              <a:t>a</a:t>
            </a:r>
            <a:r>
              <a:rPr sz="1100" spc="-35" dirty="0">
                <a:latin typeface="Microsoft Sans Serif"/>
                <a:cs typeface="Microsoft Sans Serif"/>
              </a:rPr>
              <a:t>l</a:t>
            </a:r>
            <a:r>
              <a:rPr sz="1100" spc="-55" dirty="0">
                <a:latin typeface="Microsoft Sans Serif"/>
                <a:cs typeface="Microsoft Sans Serif"/>
              </a:rPr>
              <a:t>u</a:t>
            </a:r>
            <a:r>
              <a:rPr sz="1100" spc="-5" dirty="0">
                <a:latin typeface="Microsoft Sans Serif"/>
                <a:cs typeface="Microsoft Sans Serif"/>
              </a:rPr>
              <a:t>d</a:t>
            </a:r>
            <a:r>
              <a:rPr sz="1100" spc="-70" dirty="0">
                <a:latin typeface="Microsoft Sans Serif"/>
                <a:cs typeface="Microsoft Sans Serif"/>
              </a:rPr>
              <a:t> </a:t>
            </a:r>
            <a:r>
              <a:rPr sz="1100" spc="-35" dirty="0">
                <a:latin typeface="Microsoft Sans Serif"/>
                <a:cs typeface="Microsoft Sans Serif"/>
              </a:rPr>
              <a:t>i</a:t>
            </a:r>
            <a:r>
              <a:rPr sz="1100" spc="-75" dirty="0">
                <a:latin typeface="Microsoft Sans Serif"/>
                <a:cs typeface="Microsoft Sans Serif"/>
              </a:rPr>
              <a:t>n</a:t>
            </a:r>
            <a:r>
              <a:rPr sz="1100" spc="-40" dirty="0">
                <a:latin typeface="Microsoft Sans Serif"/>
                <a:cs typeface="Microsoft Sans Serif"/>
              </a:rPr>
              <a:t>d</a:t>
            </a:r>
            <a:r>
              <a:rPr sz="1100" spc="-35" dirty="0">
                <a:latin typeface="Microsoft Sans Serif"/>
                <a:cs typeface="Microsoft Sans Serif"/>
              </a:rPr>
              <a:t>i</a:t>
            </a:r>
            <a:r>
              <a:rPr sz="1100" spc="-30" dirty="0">
                <a:latin typeface="Microsoft Sans Serif"/>
                <a:cs typeface="Microsoft Sans Serif"/>
              </a:rPr>
              <a:t>v</a:t>
            </a:r>
            <a:r>
              <a:rPr sz="1100" spc="-25" dirty="0">
                <a:latin typeface="Microsoft Sans Serif"/>
                <a:cs typeface="Microsoft Sans Serif"/>
              </a:rPr>
              <a:t>i</a:t>
            </a:r>
            <a:r>
              <a:rPr sz="1100" spc="-55" dirty="0">
                <a:latin typeface="Microsoft Sans Serif"/>
                <a:cs typeface="Microsoft Sans Serif"/>
              </a:rPr>
              <a:t>du</a:t>
            </a:r>
            <a:r>
              <a:rPr sz="1100" spc="-40" dirty="0">
                <a:latin typeface="Microsoft Sans Serif"/>
                <a:cs typeface="Microsoft Sans Serif"/>
              </a:rPr>
              <a:t>a</a:t>
            </a:r>
            <a:r>
              <a:rPr sz="1100" spc="-10" dirty="0">
                <a:latin typeface="Microsoft Sans Serif"/>
                <a:cs typeface="Microsoft Sans Serif"/>
              </a:rPr>
              <a:t>l</a:t>
            </a:r>
            <a:r>
              <a:rPr sz="1100" spc="-60" dirty="0">
                <a:latin typeface="Microsoft Sans Serif"/>
                <a:cs typeface="Microsoft Sans Serif"/>
              </a:rPr>
              <a:t> </a:t>
            </a:r>
            <a:r>
              <a:rPr sz="1100" spc="-20" dirty="0">
                <a:latin typeface="Microsoft Sans Serif"/>
                <a:cs typeface="Microsoft Sans Serif"/>
              </a:rPr>
              <a:t>y  </a:t>
            </a:r>
            <a:r>
              <a:rPr sz="1100" spc="-35" dirty="0">
                <a:latin typeface="Microsoft Sans Serif"/>
                <a:cs typeface="Microsoft Sans Serif"/>
              </a:rPr>
              <a:t>familiar</a:t>
            </a:r>
            <a:endParaRPr sz="1100">
              <a:latin typeface="Microsoft Sans Serif"/>
              <a:cs typeface="Microsoft Sans Serif"/>
            </a:endParaRPr>
          </a:p>
          <a:p>
            <a:pPr>
              <a:lnSpc>
                <a:spcPts val="1050"/>
              </a:lnSpc>
            </a:pPr>
            <a:r>
              <a:rPr sz="1100" spc="-5" dirty="0">
                <a:solidFill>
                  <a:srgbClr val="A40020"/>
                </a:solidFill>
                <a:latin typeface="Wingdings"/>
                <a:cs typeface="Wingdings"/>
              </a:rPr>
              <a:t></a:t>
            </a:r>
            <a:r>
              <a:rPr sz="1100" spc="-114" dirty="0">
                <a:solidFill>
                  <a:srgbClr val="A40020"/>
                </a:solidFill>
                <a:latin typeface="Times New Roman"/>
                <a:cs typeface="Times New Roman"/>
              </a:rPr>
              <a:t> </a:t>
            </a:r>
            <a:r>
              <a:rPr sz="1100" spc="-70" dirty="0">
                <a:latin typeface="Microsoft Sans Serif"/>
                <a:cs typeface="Microsoft Sans Serif"/>
              </a:rPr>
              <a:t>I</a:t>
            </a:r>
            <a:r>
              <a:rPr sz="1100" spc="-75" dirty="0">
                <a:latin typeface="Microsoft Sans Serif"/>
                <a:cs typeface="Microsoft Sans Serif"/>
              </a:rPr>
              <a:t>n</a:t>
            </a:r>
            <a:r>
              <a:rPr sz="1100" spc="-5" dirty="0">
                <a:latin typeface="Microsoft Sans Serif"/>
                <a:cs typeface="Microsoft Sans Serif"/>
              </a:rPr>
              <a:t>f</a:t>
            </a:r>
            <a:r>
              <a:rPr sz="1100" spc="-90" dirty="0">
                <a:latin typeface="Microsoft Sans Serif"/>
                <a:cs typeface="Microsoft Sans Serif"/>
              </a:rPr>
              <a:t>o</a:t>
            </a:r>
            <a:r>
              <a:rPr sz="1100" spc="-25" dirty="0">
                <a:latin typeface="Microsoft Sans Serif"/>
                <a:cs typeface="Microsoft Sans Serif"/>
              </a:rPr>
              <a:t>r</a:t>
            </a:r>
            <a:r>
              <a:rPr sz="1100" spc="-60" dirty="0">
                <a:latin typeface="Microsoft Sans Serif"/>
                <a:cs typeface="Microsoft Sans Serif"/>
              </a:rPr>
              <a:t>m</a:t>
            </a:r>
            <a:r>
              <a:rPr sz="1100" spc="-50" dirty="0">
                <a:latin typeface="Microsoft Sans Serif"/>
                <a:cs typeface="Microsoft Sans Serif"/>
              </a:rPr>
              <a:t>a</a:t>
            </a:r>
            <a:r>
              <a:rPr sz="1100" spc="-145" dirty="0">
                <a:latin typeface="Microsoft Sans Serif"/>
                <a:cs typeface="Microsoft Sans Serif"/>
              </a:rPr>
              <a:t>c</a:t>
            </a:r>
            <a:r>
              <a:rPr sz="1100" spc="-35" dirty="0">
                <a:latin typeface="Microsoft Sans Serif"/>
                <a:cs typeface="Microsoft Sans Serif"/>
              </a:rPr>
              <a:t>i</a:t>
            </a:r>
            <a:r>
              <a:rPr sz="1100" spc="-90" dirty="0">
                <a:latin typeface="Microsoft Sans Serif"/>
                <a:cs typeface="Microsoft Sans Serif"/>
              </a:rPr>
              <a:t>ó</a:t>
            </a:r>
            <a:r>
              <a:rPr sz="1100" spc="-40" dirty="0">
                <a:latin typeface="Microsoft Sans Serif"/>
                <a:cs typeface="Microsoft Sans Serif"/>
              </a:rPr>
              <a:t>n</a:t>
            </a:r>
            <a:r>
              <a:rPr sz="1100" spc="-75" dirty="0">
                <a:latin typeface="Microsoft Sans Serif"/>
                <a:cs typeface="Microsoft Sans Serif"/>
              </a:rPr>
              <a:t> </a:t>
            </a:r>
            <a:r>
              <a:rPr sz="1100" spc="-30" dirty="0">
                <a:latin typeface="Microsoft Sans Serif"/>
                <a:cs typeface="Microsoft Sans Serif"/>
              </a:rPr>
              <a:t>y</a:t>
            </a:r>
            <a:endParaRPr sz="1100">
              <a:latin typeface="Microsoft Sans Serif"/>
              <a:cs typeface="Microsoft Sans Serif"/>
            </a:endParaRPr>
          </a:p>
          <a:p>
            <a:pPr marL="130175">
              <a:lnSpc>
                <a:spcPts val="1165"/>
              </a:lnSpc>
            </a:pPr>
            <a:r>
              <a:rPr sz="1100" spc="-65" dirty="0">
                <a:latin typeface="Microsoft Sans Serif"/>
                <a:cs typeface="Microsoft Sans Serif"/>
              </a:rPr>
              <a:t>Orientación</a:t>
            </a:r>
            <a:endParaRPr sz="1100">
              <a:latin typeface="Microsoft Sans Serif"/>
              <a:cs typeface="Microsoft Sans Serif"/>
            </a:endParaRPr>
          </a:p>
          <a:p>
            <a:pPr marL="130175" marR="105410" indent="-130810">
              <a:lnSpc>
                <a:spcPct val="86100"/>
              </a:lnSpc>
              <a:spcBef>
                <a:spcPts val="100"/>
              </a:spcBef>
            </a:pPr>
            <a:r>
              <a:rPr sz="1100" spc="-5" dirty="0">
                <a:solidFill>
                  <a:srgbClr val="A40020"/>
                </a:solidFill>
                <a:latin typeface="Wingdings"/>
                <a:cs typeface="Wingdings"/>
              </a:rPr>
              <a:t></a:t>
            </a:r>
            <a:r>
              <a:rPr sz="1100" spc="-114" dirty="0">
                <a:solidFill>
                  <a:srgbClr val="A40020"/>
                </a:solidFill>
                <a:latin typeface="Times New Roman"/>
                <a:cs typeface="Times New Roman"/>
              </a:rPr>
              <a:t> </a:t>
            </a:r>
            <a:r>
              <a:rPr sz="1100" spc="-114" dirty="0">
                <a:latin typeface="Microsoft Sans Serif"/>
                <a:cs typeface="Microsoft Sans Serif"/>
              </a:rPr>
              <a:t>O</a:t>
            </a:r>
            <a:r>
              <a:rPr sz="1100" spc="-5" dirty="0">
                <a:latin typeface="Microsoft Sans Serif"/>
                <a:cs typeface="Microsoft Sans Serif"/>
              </a:rPr>
              <a:t>f</a:t>
            </a:r>
            <a:r>
              <a:rPr sz="1100" spc="-114" dirty="0">
                <a:latin typeface="Microsoft Sans Serif"/>
                <a:cs typeface="Microsoft Sans Serif"/>
              </a:rPr>
              <a:t>e</a:t>
            </a:r>
            <a:r>
              <a:rPr sz="1100" spc="-25" dirty="0">
                <a:latin typeface="Microsoft Sans Serif"/>
                <a:cs typeface="Microsoft Sans Serif"/>
              </a:rPr>
              <a:t>r</a:t>
            </a:r>
            <a:r>
              <a:rPr sz="1100" spc="35" dirty="0">
                <a:latin typeface="Microsoft Sans Serif"/>
                <a:cs typeface="Microsoft Sans Serif"/>
              </a:rPr>
              <a:t>t</a:t>
            </a:r>
            <a:r>
              <a:rPr sz="1100" spc="-5" dirty="0">
                <a:latin typeface="Microsoft Sans Serif"/>
                <a:cs typeface="Microsoft Sans Serif"/>
              </a:rPr>
              <a:t>a</a:t>
            </a:r>
            <a:r>
              <a:rPr sz="1100" spc="-80" dirty="0">
                <a:latin typeface="Microsoft Sans Serif"/>
                <a:cs typeface="Microsoft Sans Serif"/>
              </a:rPr>
              <a:t> </a:t>
            </a:r>
            <a:r>
              <a:rPr sz="1100" spc="-55" dirty="0">
                <a:latin typeface="Microsoft Sans Serif"/>
                <a:cs typeface="Microsoft Sans Serif"/>
              </a:rPr>
              <a:t>d</a:t>
            </a:r>
            <a:r>
              <a:rPr sz="1100" spc="-114" dirty="0">
                <a:latin typeface="Microsoft Sans Serif"/>
                <a:cs typeface="Microsoft Sans Serif"/>
              </a:rPr>
              <a:t>e</a:t>
            </a:r>
            <a:r>
              <a:rPr sz="1100" spc="-10" dirty="0">
                <a:latin typeface="Microsoft Sans Serif"/>
                <a:cs typeface="Microsoft Sans Serif"/>
              </a:rPr>
              <a:t>l</a:t>
            </a:r>
            <a:r>
              <a:rPr sz="1100" spc="-60" dirty="0">
                <a:latin typeface="Microsoft Sans Serif"/>
                <a:cs typeface="Microsoft Sans Serif"/>
              </a:rPr>
              <a:t> </a:t>
            </a:r>
            <a:r>
              <a:rPr sz="1100" spc="-95" dirty="0">
                <a:latin typeface="Microsoft Sans Serif"/>
                <a:cs typeface="Microsoft Sans Serif"/>
              </a:rPr>
              <a:t>P</a:t>
            </a:r>
            <a:r>
              <a:rPr sz="1100" spc="-35" dirty="0">
                <a:latin typeface="Microsoft Sans Serif"/>
                <a:cs typeface="Microsoft Sans Serif"/>
              </a:rPr>
              <a:t>l</a:t>
            </a:r>
            <a:r>
              <a:rPr sz="1100" spc="-50" dirty="0">
                <a:latin typeface="Microsoft Sans Serif"/>
                <a:cs typeface="Microsoft Sans Serif"/>
              </a:rPr>
              <a:t>a</a:t>
            </a:r>
            <a:r>
              <a:rPr sz="1100" spc="-25" dirty="0">
                <a:latin typeface="Microsoft Sans Serif"/>
                <a:cs typeface="Microsoft Sans Serif"/>
              </a:rPr>
              <a:t>n  </a:t>
            </a:r>
            <a:r>
              <a:rPr sz="1100" spc="-70" dirty="0">
                <a:latin typeface="Microsoft Sans Serif"/>
                <a:cs typeface="Microsoft Sans Serif"/>
              </a:rPr>
              <a:t>I</a:t>
            </a:r>
            <a:r>
              <a:rPr sz="1100" spc="-75" dirty="0">
                <a:latin typeface="Microsoft Sans Serif"/>
                <a:cs typeface="Microsoft Sans Serif"/>
              </a:rPr>
              <a:t>n</a:t>
            </a:r>
            <a:r>
              <a:rPr sz="1100" spc="35" dirty="0">
                <a:latin typeface="Microsoft Sans Serif"/>
                <a:cs typeface="Microsoft Sans Serif"/>
              </a:rPr>
              <a:t>t</a:t>
            </a:r>
            <a:r>
              <a:rPr sz="1100" spc="-114" dirty="0">
                <a:latin typeface="Microsoft Sans Serif"/>
                <a:cs typeface="Microsoft Sans Serif"/>
              </a:rPr>
              <a:t>e</a:t>
            </a:r>
            <a:r>
              <a:rPr sz="1100" spc="-80" dirty="0">
                <a:latin typeface="Microsoft Sans Serif"/>
                <a:cs typeface="Microsoft Sans Serif"/>
              </a:rPr>
              <a:t>g</a:t>
            </a:r>
            <a:r>
              <a:rPr sz="1100" spc="-25" dirty="0">
                <a:latin typeface="Microsoft Sans Serif"/>
                <a:cs typeface="Microsoft Sans Serif"/>
              </a:rPr>
              <a:t>r</a:t>
            </a:r>
            <a:r>
              <a:rPr sz="1100" spc="-50" dirty="0">
                <a:latin typeface="Microsoft Sans Serif"/>
                <a:cs typeface="Microsoft Sans Serif"/>
              </a:rPr>
              <a:t>a</a:t>
            </a:r>
            <a:r>
              <a:rPr sz="1100" spc="-10" dirty="0">
                <a:latin typeface="Microsoft Sans Serif"/>
                <a:cs typeface="Microsoft Sans Serif"/>
              </a:rPr>
              <a:t>l</a:t>
            </a:r>
            <a:r>
              <a:rPr sz="1100" spc="-60" dirty="0">
                <a:latin typeface="Microsoft Sans Serif"/>
                <a:cs typeface="Microsoft Sans Serif"/>
              </a:rPr>
              <a:t> </a:t>
            </a:r>
            <a:r>
              <a:rPr sz="1100" spc="-55" dirty="0">
                <a:latin typeface="Microsoft Sans Serif"/>
                <a:cs typeface="Microsoft Sans Serif"/>
              </a:rPr>
              <a:t>de  </a:t>
            </a:r>
            <a:r>
              <a:rPr sz="1100" spc="-60" dirty="0">
                <a:latin typeface="Microsoft Sans Serif"/>
                <a:cs typeface="Microsoft Sans Serif"/>
              </a:rPr>
              <a:t>A</a:t>
            </a:r>
            <a:r>
              <a:rPr sz="1100" spc="35" dirty="0">
                <a:latin typeface="Microsoft Sans Serif"/>
                <a:cs typeface="Microsoft Sans Serif"/>
              </a:rPr>
              <a:t>t</a:t>
            </a:r>
            <a:r>
              <a:rPr sz="1100" spc="-114" dirty="0">
                <a:latin typeface="Microsoft Sans Serif"/>
                <a:cs typeface="Microsoft Sans Serif"/>
              </a:rPr>
              <a:t>e</a:t>
            </a:r>
            <a:r>
              <a:rPr sz="1100" spc="-75" dirty="0">
                <a:latin typeface="Microsoft Sans Serif"/>
                <a:cs typeface="Microsoft Sans Serif"/>
              </a:rPr>
              <a:t>n</a:t>
            </a:r>
            <a:r>
              <a:rPr sz="1100" spc="-145" dirty="0">
                <a:latin typeface="Microsoft Sans Serif"/>
                <a:cs typeface="Microsoft Sans Serif"/>
              </a:rPr>
              <a:t>c</a:t>
            </a:r>
            <a:r>
              <a:rPr sz="1100" spc="-35" dirty="0">
                <a:latin typeface="Microsoft Sans Serif"/>
                <a:cs typeface="Microsoft Sans Serif"/>
              </a:rPr>
              <a:t>i</a:t>
            </a:r>
            <a:r>
              <a:rPr sz="1100" spc="-90" dirty="0">
                <a:latin typeface="Microsoft Sans Serif"/>
                <a:cs typeface="Microsoft Sans Serif"/>
              </a:rPr>
              <a:t>ó</a:t>
            </a:r>
            <a:r>
              <a:rPr sz="1100" spc="-40" dirty="0">
                <a:latin typeface="Microsoft Sans Serif"/>
                <a:cs typeface="Microsoft Sans Serif"/>
              </a:rPr>
              <a:t>n</a:t>
            </a:r>
            <a:r>
              <a:rPr sz="1100" spc="-75" dirty="0">
                <a:latin typeface="Microsoft Sans Serif"/>
                <a:cs typeface="Microsoft Sans Serif"/>
              </a:rPr>
              <a:t> </a:t>
            </a:r>
            <a:r>
              <a:rPr sz="1100" spc="-5" dirty="0">
                <a:latin typeface="Microsoft Sans Serif"/>
                <a:cs typeface="Microsoft Sans Serif"/>
              </a:rPr>
              <a:t>a</a:t>
            </a:r>
            <a:r>
              <a:rPr sz="1100" spc="-80" dirty="0">
                <a:latin typeface="Microsoft Sans Serif"/>
                <a:cs typeface="Microsoft Sans Serif"/>
              </a:rPr>
              <a:t> </a:t>
            </a:r>
            <a:r>
              <a:rPr sz="1100" spc="-35" dirty="0">
                <a:latin typeface="Microsoft Sans Serif"/>
                <a:cs typeface="Microsoft Sans Serif"/>
              </a:rPr>
              <a:t>l</a:t>
            </a:r>
            <a:r>
              <a:rPr sz="1100" spc="-5" dirty="0">
                <a:latin typeface="Microsoft Sans Serif"/>
                <a:cs typeface="Microsoft Sans Serif"/>
              </a:rPr>
              <a:t>a  </a:t>
            </a:r>
            <a:r>
              <a:rPr sz="1100" spc="-85" dirty="0">
                <a:latin typeface="Microsoft Sans Serif"/>
                <a:cs typeface="Microsoft Sans Serif"/>
              </a:rPr>
              <a:t>persona</a:t>
            </a:r>
            <a:endParaRPr sz="1100">
              <a:latin typeface="Microsoft Sans Serif"/>
              <a:cs typeface="Microsoft Sans Serif"/>
            </a:endParaRPr>
          </a:p>
        </p:txBody>
      </p:sp>
      <p:grpSp>
        <p:nvGrpSpPr>
          <p:cNvPr id="46" name="object 45">
            <a:extLst>
              <a:ext uri="{FF2B5EF4-FFF2-40B4-BE49-F238E27FC236}">
                <a16:creationId xmlns:a16="http://schemas.microsoft.com/office/drawing/2014/main" id="{AE2B8C72-E53F-4F66-8F53-E9A2F9F660D0}"/>
              </a:ext>
            </a:extLst>
          </p:cNvPr>
          <p:cNvGrpSpPr/>
          <p:nvPr/>
        </p:nvGrpSpPr>
        <p:grpSpPr>
          <a:xfrm>
            <a:off x="1318751" y="2593144"/>
            <a:ext cx="6858634" cy="3576320"/>
            <a:chOff x="1318751" y="2593144"/>
            <a:chExt cx="6858634" cy="3576320"/>
          </a:xfrm>
        </p:grpSpPr>
        <p:sp>
          <p:nvSpPr>
            <p:cNvPr id="47" name="object 46">
              <a:extLst>
                <a:ext uri="{FF2B5EF4-FFF2-40B4-BE49-F238E27FC236}">
                  <a16:creationId xmlns:a16="http://schemas.microsoft.com/office/drawing/2014/main" id="{4B338377-6455-46F7-9E16-E0C4A878A669}"/>
                </a:ext>
              </a:extLst>
            </p:cNvPr>
            <p:cNvSpPr/>
            <p:nvPr/>
          </p:nvSpPr>
          <p:spPr>
            <a:xfrm>
              <a:off x="4457670" y="2612829"/>
              <a:ext cx="1776730" cy="1064260"/>
            </a:xfrm>
            <a:custGeom>
              <a:avLst/>
              <a:gdLst/>
              <a:ahLst/>
              <a:cxnLst/>
              <a:rect l="l" t="t" r="r" b="b"/>
              <a:pathLst>
                <a:path w="1776729" h="1064260">
                  <a:moveTo>
                    <a:pt x="1776260" y="0"/>
                  </a:moveTo>
                  <a:lnTo>
                    <a:pt x="0" y="1463"/>
                  </a:lnTo>
                </a:path>
                <a:path w="1776729" h="1064260">
                  <a:moveTo>
                    <a:pt x="0" y="0"/>
                  </a:moveTo>
                  <a:lnTo>
                    <a:pt x="1628" y="1063764"/>
                  </a:lnTo>
                </a:path>
              </a:pathLst>
            </a:custGeom>
            <a:ln w="38969">
              <a:solidFill>
                <a:srgbClr val="A400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7">
              <a:extLst>
                <a:ext uri="{FF2B5EF4-FFF2-40B4-BE49-F238E27FC236}">
                  <a16:creationId xmlns:a16="http://schemas.microsoft.com/office/drawing/2014/main" id="{AC0E4174-92E3-4E87-BD85-A4FB32819959}"/>
                </a:ext>
              </a:extLst>
            </p:cNvPr>
            <p:cNvSpPr/>
            <p:nvPr/>
          </p:nvSpPr>
          <p:spPr>
            <a:xfrm>
              <a:off x="4386007" y="3618064"/>
              <a:ext cx="150495" cy="143510"/>
            </a:xfrm>
            <a:custGeom>
              <a:avLst/>
              <a:gdLst/>
              <a:ahLst/>
              <a:cxnLst/>
              <a:rect l="l" t="t" r="r" b="b"/>
              <a:pathLst>
                <a:path w="150495" h="143510">
                  <a:moveTo>
                    <a:pt x="150003" y="0"/>
                  </a:moveTo>
                  <a:lnTo>
                    <a:pt x="71662" y="45359"/>
                  </a:lnTo>
                  <a:lnTo>
                    <a:pt x="0" y="0"/>
                  </a:lnTo>
                  <a:lnTo>
                    <a:pt x="71662" y="143070"/>
                  </a:lnTo>
                  <a:lnTo>
                    <a:pt x="150003" y="0"/>
                  </a:lnTo>
                  <a:close/>
                </a:path>
              </a:pathLst>
            </a:custGeom>
            <a:solidFill>
              <a:srgbClr val="A400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8">
              <a:extLst>
                <a:ext uri="{FF2B5EF4-FFF2-40B4-BE49-F238E27FC236}">
                  <a16:creationId xmlns:a16="http://schemas.microsoft.com/office/drawing/2014/main" id="{EA1E1E15-09EA-426D-886A-6FAD840F87C1}"/>
                </a:ext>
              </a:extLst>
            </p:cNvPr>
            <p:cNvSpPr/>
            <p:nvPr/>
          </p:nvSpPr>
          <p:spPr>
            <a:xfrm>
              <a:off x="4457670" y="4595400"/>
              <a:ext cx="3030855" cy="1200785"/>
            </a:xfrm>
            <a:custGeom>
              <a:avLst/>
              <a:gdLst/>
              <a:ahLst/>
              <a:cxnLst/>
              <a:rect l="l" t="t" r="r" b="b"/>
              <a:pathLst>
                <a:path w="3030854" h="1200785">
                  <a:moveTo>
                    <a:pt x="3030685" y="0"/>
                  </a:moveTo>
                  <a:lnTo>
                    <a:pt x="3030685" y="1198949"/>
                  </a:lnTo>
                </a:path>
                <a:path w="3030854" h="1200785">
                  <a:moveTo>
                    <a:pt x="3030685" y="1198949"/>
                  </a:moveTo>
                  <a:lnTo>
                    <a:pt x="0" y="1200445"/>
                  </a:lnTo>
                </a:path>
              </a:pathLst>
            </a:custGeom>
            <a:ln w="38969">
              <a:solidFill>
                <a:srgbClr val="A400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49">
              <a:extLst>
                <a:ext uri="{FF2B5EF4-FFF2-40B4-BE49-F238E27FC236}">
                  <a16:creationId xmlns:a16="http://schemas.microsoft.com/office/drawing/2014/main" id="{DB372F92-DCB8-40A8-A327-A3E31C2047FC}"/>
                </a:ext>
              </a:extLst>
            </p:cNvPr>
            <p:cNvSpPr/>
            <p:nvPr/>
          </p:nvSpPr>
          <p:spPr>
            <a:xfrm>
              <a:off x="1322243" y="4699679"/>
              <a:ext cx="269240" cy="267335"/>
            </a:xfrm>
            <a:custGeom>
              <a:avLst/>
              <a:gdLst/>
              <a:ahLst/>
              <a:cxnLst/>
              <a:rect l="l" t="t" r="r" b="b"/>
              <a:pathLst>
                <a:path w="269240" h="267335">
                  <a:moveTo>
                    <a:pt x="133716" y="0"/>
                  </a:moveTo>
                  <a:lnTo>
                    <a:pt x="120979" y="0"/>
                  </a:lnTo>
                  <a:lnTo>
                    <a:pt x="107852" y="1495"/>
                  </a:lnTo>
                  <a:lnTo>
                    <a:pt x="94725" y="4844"/>
                  </a:lnTo>
                  <a:lnTo>
                    <a:pt x="81581" y="9689"/>
                  </a:lnTo>
                  <a:lnTo>
                    <a:pt x="70034" y="14534"/>
                  </a:lnTo>
                  <a:lnTo>
                    <a:pt x="58893" y="22728"/>
                  </a:lnTo>
                  <a:lnTo>
                    <a:pt x="48942" y="29053"/>
                  </a:lnTo>
                  <a:lnTo>
                    <a:pt x="39398" y="38742"/>
                  </a:lnTo>
                  <a:lnTo>
                    <a:pt x="31043" y="46936"/>
                  </a:lnTo>
                  <a:lnTo>
                    <a:pt x="23078" y="58480"/>
                  </a:lnTo>
                  <a:lnTo>
                    <a:pt x="3175" y="105791"/>
                  </a:lnTo>
                  <a:lnTo>
                    <a:pt x="0" y="118813"/>
                  </a:lnTo>
                  <a:lnTo>
                    <a:pt x="0" y="133348"/>
                  </a:lnTo>
                  <a:lnTo>
                    <a:pt x="0" y="146387"/>
                  </a:lnTo>
                  <a:lnTo>
                    <a:pt x="9951" y="184008"/>
                  </a:lnTo>
                  <a:lnTo>
                    <a:pt x="23078" y="206721"/>
                  </a:lnTo>
                  <a:lnTo>
                    <a:pt x="31043" y="218264"/>
                  </a:lnTo>
                  <a:lnTo>
                    <a:pt x="58893" y="244342"/>
                  </a:lnTo>
                  <a:lnTo>
                    <a:pt x="94725" y="260356"/>
                  </a:lnTo>
                  <a:lnTo>
                    <a:pt x="120979" y="265201"/>
                  </a:lnTo>
                  <a:lnTo>
                    <a:pt x="133716" y="267054"/>
                  </a:lnTo>
                  <a:lnTo>
                    <a:pt x="148439" y="265201"/>
                  </a:lnTo>
                  <a:lnTo>
                    <a:pt x="161583" y="263705"/>
                  </a:lnTo>
                  <a:lnTo>
                    <a:pt x="174710" y="260356"/>
                  </a:lnTo>
                  <a:lnTo>
                    <a:pt x="185867" y="255511"/>
                  </a:lnTo>
                  <a:lnTo>
                    <a:pt x="197398" y="250666"/>
                  </a:lnTo>
                  <a:lnTo>
                    <a:pt x="208945" y="244342"/>
                  </a:lnTo>
                  <a:lnTo>
                    <a:pt x="220493" y="236148"/>
                  </a:lnTo>
                  <a:lnTo>
                    <a:pt x="228441" y="227954"/>
                  </a:lnTo>
                  <a:lnTo>
                    <a:pt x="238392" y="218264"/>
                  </a:lnTo>
                  <a:lnTo>
                    <a:pt x="244761" y="206721"/>
                  </a:lnTo>
                  <a:lnTo>
                    <a:pt x="253116" y="197031"/>
                  </a:lnTo>
                  <a:lnTo>
                    <a:pt x="257904" y="184008"/>
                  </a:lnTo>
                  <a:lnTo>
                    <a:pt x="262676" y="172449"/>
                  </a:lnTo>
                  <a:lnTo>
                    <a:pt x="265852" y="159426"/>
                  </a:lnTo>
                  <a:lnTo>
                    <a:pt x="267448" y="146387"/>
                  </a:lnTo>
                  <a:lnTo>
                    <a:pt x="269044" y="133348"/>
                  </a:lnTo>
                  <a:lnTo>
                    <a:pt x="267448" y="118813"/>
                  </a:lnTo>
                  <a:lnTo>
                    <a:pt x="265852" y="105791"/>
                  </a:lnTo>
                  <a:lnTo>
                    <a:pt x="262676" y="92752"/>
                  </a:lnTo>
                  <a:lnTo>
                    <a:pt x="257904" y="81208"/>
                  </a:lnTo>
                  <a:lnTo>
                    <a:pt x="253116" y="68170"/>
                  </a:lnTo>
                  <a:lnTo>
                    <a:pt x="244761" y="58480"/>
                  </a:lnTo>
                  <a:lnTo>
                    <a:pt x="238392" y="46936"/>
                  </a:lnTo>
                  <a:lnTo>
                    <a:pt x="228441" y="38742"/>
                  </a:lnTo>
                  <a:lnTo>
                    <a:pt x="220493" y="29053"/>
                  </a:lnTo>
                  <a:lnTo>
                    <a:pt x="208945" y="22728"/>
                  </a:lnTo>
                  <a:lnTo>
                    <a:pt x="197398" y="14534"/>
                  </a:lnTo>
                  <a:lnTo>
                    <a:pt x="185867" y="9689"/>
                  </a:lnTo>
                  <a:lnTo>
                    <a:pt x="174710" y="4844"/>
                  </a:lnTo>
                  <a:lnTo>
                    <a:pt x="161583" y="1495"/>
                  </a:lnTo>
                  <a:lnTo>
                    <a:pt x="148439" y="0"/>
                  </a:lnTo>
                  <a:lnTo>
                    <a:pt x="133716" y="0"/>
                  </a:lnTo>
                </a:path>
              </a:pathLst>
            </a:custGeom>
            <a:ln w="6362">
              <a:solidFill>
                <a:srgbClr val="A400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0">
              <a:extLst>
                <a:ext uri="{FF2B5EF4-FFF2-40B4-BE49-F238E27FC236}">
                  <a16:creationId xmlns:a16="http://schemas.microsoft.com/office/drawing/2014/main" id="{5F218523-EEAD-48A0-B567-3358B8B57EAC}"/>
                </a:ext>
              </a:extLst>
            </p:cNvPr>
            <p:cNvSpPr/>
            <p:nvPr/>
          </p:nvSpPr>
          <p:spPr>
            <a:xfrm>
              <a:off x="4829470" y="4230342"/>
              <a:ext cx="91440" cy="0"/>
            </a:xfrm>
            <a:custGeom>
              <a:avLst/>
              <a:gdLst/>
              <a:ahLst/>
              <a:cxnLst/>
              <a:rect l="l" t="t" r="r" b="b"/>
              <a:pathLst>
                <a:path w="91439">
                  <a:moveTo>
                    <a:pt x="0" y="0"/>
                  </a:moveTo>
                  <a:lnTo>
                    <a:pt x="91402" y="0"/>
                  </a:lnTo>
                </a:path>
              </a:pathLst>
            </a:custGeom>
            <a:ln w="38934">
              <a:solidFill>
                <a:srgbClr val="A400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1">
              <a:extLst>
                <a:ext uri="{FF2B5EF4-FFF2-40B4-BE49-F238E27FC236}">
                  <a16:creationId xmlns:a16="http://schemas.microsoft.com/office/drawing/2014/main" id="{C618B544-92E6-499F-8E41-ABF756059083}"/>
                </a:ext>
              </a:extLst>
            </p:cNvPr>
            <p:cNvSpPr/>
            <p:nvPr/>
          </p:nvSpPr>
          <p:spPr>
            <a:xfrm>
              <a:off x="4907843" y="4158807"/>
              <a:ext cx="150495" cy="149860"/>
            </a:xfrm>
            <a:custGeom>
              <a:avLst/>
              <a:gdLst/>
              <a:ahLst/>
              <a:cxnLst/>
              <a:rect l="l" t="t" r="r" b="b"/>
              <a:pathLst>
                <a:path w="150495" h="149860">
                  <a:moveTo>
                    <a:pt x="0" y="0"/>
                  </a:moveTo>
                  <a:lnTo>
                    <a:pt x="0" y="149736"/>
                  </a:lnTo>
                  <a:lnTo>
                    <a:pt x="150003" y="715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400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2">
              <a:extLst>
                <a:ext uri="{FF2B5EF4-FFF2-40B4-BE49-F238E27FC236}">
                  <a16:creationId xmlns:a16="http://schemas.microsoft.com/office/drawing/2014/main" id="{713C949C-7965-4777-8240-5EDF2F5114B2}"/>
                </a:ext>
              </a:extLst>
            </p:cNvPr>
            <p:cNvSpPr/>
            <p:nvPr/>
          </p:nvSpPr>
          <p:spPr>
            <a:xfrm>
              <a:off x="4457670" y="5038253"/>
              <a:ext cx="1905" cy="756285"/>
            </a:xfrm>
            <a:custGeom>
              <a:avLst/>
              <a:gdLst/>
              <a:ahLst/>
              <a:cxnLst/>
              <a:rect l="l" t="t" r="r" b="b"/>
              <a:pathLst>
                <a:path w="1904" h="756285">
                  <a:moveTo>
                    <a:pt x="0" y="756096"/>
                  </a:moveTo>
                  <a:lnTo>
                    <a:pt x="1628" y="0"/>
                  </a:lnTo>
                </a:path>
              </a:pathLst>
            </a:custGeom>
            <a:ln w="39004">
              <a:solidFill>
                <a:srgbClr val="A400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3">
              <a:extLst>
                <a:ext uri="{FF2B5EF4-FFF2-40B4-BE49-F238E27FC236}">
                  <a16:creationId xmlns:a16="http://schemas.microsoft.com/office/drawing/2014/main" id="{470D272E-807E-453E-8A6B-9077CCAFB219}"/>
                </a:ext>
              </a:extLst>
            </p:cNvPr>
            <p:cNvSpPr/>
            <p:nvPr/>
          </p:nvSpPr>
          <p:spPr>
            <a:xfrm>
              <a:off x="4386007" y="4907896"/>
              <a:ext cx="150495" cy="150495"/>
            </a:xfrm>
            <a:custGeom>
              <a:avLst/>
              <a:gdLst/>
              <a:ahLst/>
              <a:cxnLst/>
              <a:rect l="l" t="t" r="r" b="b"/>
              <a:pathLst>
                <a:path w="150495" h="150495">
                  <a:moveTo>
                    <a:pt x="71662" y="0"/>
                  </a:moveTo>
                  <a:lnTo>
                    <a:pt x="0" y="150094"/>
                  </a:lnTo>
                  <a:lnTo>
                    <a:pt x="150003" y="150094"/>
                  </a:lnTo>
                  <a:lnTo>
                    <a:pt x="71662" y="0"/>
                  </a:lnTo>
                  <a:close/>
                </a:path>
              </a:pathLst>
            </a:custGeom>
            <a:solidFill>
              <a:srgbClr val="A400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5" name="object 54">
              <a:extLst>
                <a:ext uri="{FF2B5EF4-FFF2-40B4-BE49-F238E27FC236}">
                  <a16:creationId xmlns:a16="http://schemas.microsoft.com/office/drawing/2014/main" id="{9673D0FA-303F-4ADE-A754-C27713E4FF4C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477456" y="5947224"/>
              <a:ext cx="2520092" cy="221645"/>
            </a:xfrm>
            <a:prstGeom prst="rect">
              <a:avLst/>
            </a:prstGeom>
          </p:spPr>
        </p:pic>
        <p:pic>
          <p:nvPicPr>
            <p:cNvPr id="56" name="object 55">
              <a:extLst>
                <a:ext uri="{FF2B5EF4-FFF2-40B4-BE49-F238E27FC236}">
                  <a16:creationId xmlns:a16="http://schemas.microsoft.com/office/drawing/2014/main" id="{7D064EEA-C42B-4B42-BAD5-4E81C16861E9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141293" y="5947224"/>
              <a:ext cx="2834920" cy="221645"/>
            </a:xfrm>
            <a:prstGeom prst="rect">
              <a:avLst/>
            </a:prstGeom>
          </p:spPr>
        </p:pic>
        <p:pic>
          <p:nvPicPr>
            <p:cNvPr id="57" name="object 56">
              <a:extLst>
                <a:ext uri="{FF2B5EF4-FFF2-40B4-BE49-F238E27FC236}">
                  <a16:creationId xmlns:a16="http://schemas.microsoft.com/office/drawing/2014/main" id="{E32D7E8E-F202-4D0E-A11C-5D8FC7675224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119859" y="5947224"/>
              <a:ext cx="1057080" cy="221646"/>
            </a:xfrm>
            <a:prstGeom prst="rect">
              <a:avLst/>
            </a:prstGeom>
          </p:spPr>
        </p:pic>
      </p:grpSp>
      <p:sp>
        <p:nvSpPr>
          <p:cNvPr id="58" name="object 57">
            <a:extLst>
              <a:ext uri="{FF2B5EF4-FFF2-40B4-BE49-F238E27FC236}">
                <a16:creationId xmlns:a16="http://schemas.microsoft.com/office/drawing/2014/main" id="{3240BF55-EEA7-47DC-9A1D-B51780C37D1A}"/>
              </a:ext>
            </a:extLst>
          </p:cNvPr>
          <p:cNvSpPr/>
          <p:nvPr/>
        </p:nvSpPr>
        <p:spPr>
          <a:xfrm>
            <a:off x="4822987" y="3030010"/>
            <a:ext cx="1905" cy="2243455"/>
          </a:xfrm>
          <a:custGeom>
            <a:avLst/>
            <a:gdLst/>
            <a:ahLst/>
            <a:cxnLst/>
            <a:rect l="l" t="t" r="r" b="b"/>
            <a:pathLst>
              <a:path w="1904" h="2243454">
                <a:moveTo>
                  <a:pt x="0" y="0"/>
                </a:moveTo>
                <a:lnTo>
                  <a:pt x="1628" y="2242895"/>
                </a:lnTo>
              </a:path>
            </a:pathLst>
          </a:custGeom>
          <a:ln w="39004">
            <a:solidFill>
              <a:srgbClr val="A400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8">
            <a:extLst>
              <a:ext uri="{FF2B5EF4-FFF2-40B4-BE49-F238E27FC236}">
                <a16:creationId xmlns:a16="http://schemas.microsoft.com/office/drawing/2014/main" id="{74254673-AD67-47CA-B487-BBD6889FD72F}"/>
              </a:ext>
            </a:extLst>
          </p:cNvPr>
          <p:cNvSpPr txBox="1"/>
          <p:nvPr/>
        </p:nvSpPr>
        <p:spPr>
          <a:xfrm>
            <a:off x="4118249" y="3928052"/>
            <a:ext cx="664845" cy="876300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indent="-10160" algn="ctr">
              <a:lnSpc>
                <a:spcPct val="86300"/>
              </a:lnSpc>
              <a:spcBef>
                <a:spcPts val="60"/>
              </a:spcBef>
            </a:pPr>
            <a:r>
              <a:rPr sz="1100" spc="-70" dirty="0">
                <a:latin typeface="Microsoft Sans Serif"/>
                <a:cs typeface="Microsoft Sans Serif"/>
              </a:rPr>
              <a:t>Conjunto </a:t>
            </a:r>
            <a:r>
              <a:rPr sz="1100" spc="-65" dirty="0">
                <a:latin typeface="Microsoft Sans Serif"/>
                <a:cs typeface="Microsoft Sans Serif"/>
              </a:rPr>
              <a:t> </a:t>
            </a:r>
            <a:r>
              <a:rPr sz="1100" spc="-70" dirty="0">
                <a:latin typeface="Microsoft Sans Serif"/>
                <a:cs typeface="Microsoft Sans Serif"/>
              </a:rPr>
              <a:t>I</a:t>
            </a:r>
            <a:r>
              <a:rPr sz="1100" spc="-75" dirty="0">
                <a:latin typeface="Microsoft Sans Serif"/>
                <a:cs typeface="Microsoft Sans Serif"/>
              </a:rPr>
              <a:t>n</a:t>
            </a:r>
            <a:r>
              <a:rPr sz="1100" spc="35" dirty="0">
                <a:latin typeface="Microsoft Sans Serif"/>
                <a:cs typeface="Microsoft Sans Serif"/>
              </a:rPr>
              <a:t>t</a:t>
            </a:r>
            <a:r>
              <a:rPr sz="1100" spc="-114" dirty="0">
                <a:latin typeface="Microsoft Sans Serif"/>
                <a:cs typeface="Microsoft Sans Serif"/>
              </a:rPr>
              <a:t>e</a:t>
            </a:r>
            <a:r>
              <a:rPr sz="1100" spc="-80" dirty="0">
                <a:latin typeface="Microsoft Sans Serif"/>
                <a:cs typeface="Microsoft Sans Serif"/>
              </a:rPr>
              <a:t>g</a:t>
            </a:r>
            <a:r>
              <a:rPr sz="1100" spc="-25" dirty="0">
                <a:latin typeface="Microsoft Sans Serif"/>
                <a:cs typeface="Microsoft Sans Serif"/>
              </a:rPr>
              <a:t>r</a:t>
            </a:r>
            <a:r>
              <a:rPr sz="1100" spc="-50" dirty="0">
                <a:latin typeface="Microsoft Sans Serif"/>
                <a:cs typeface="Microsoft Sans Serif"/>
              </a:rPr>
              <a:t>a</a:t>
            </a:r>
            <a:r>
              <a:rPr sz="1100" spc="-10" dirty="0">
                <a:latin typeface="Microsoft Sans Serif"/>
                <a:cs typeface="Microsoft Sans Serif"/>
              </a:rPr>
              <a:t>l</a:t>
            </a:r>
            <a:r>
              <a:rPr sz="1100" spc="-60" dirty="0">
                <a:latin typeface="Microsoft Sans Serif"/>
                <a:cs typeface="Microsoft Sans Serif"/>
              </a:rPr>
              <a:t> </a:t>
            </a:r>
            <a:r>
              <a:rPr sz="1100" spc="-50" dirty="0">
                <a:latin typeface="Microsoft Sans Serif"/>
                <a:cs typeface="Microsoft Sans Serif"/>
              </a:rPr>
              <a:t>d</a:t>
            </a:r>
            <a:r>
              <a:rPr sz="1100" spc="-55" dirty="0">
                <a:latin typeface="Microsoft Sans Serif"/>
                <a:cs typeface="Microsoft Sans Serif"/>
              </a:rPr>
              <a:t>e  </a:t>
            </a:r>
            <a:r>
              <a:rPr sz="1100" spc="-95" dirty="0">
                <a:latin typeface="Microsoft Sans Serif"/>
                <a:cs typeface="Microsoft Sans Serif"/>
              </a:rPr>
              <a:t>P</a:t>
            </a:r>
            <a:r>
              <a:rPr sz="1100" spc="-25" dirty="0">
                <a:latin typeface="Microsoft Sans Serif"/>
                <a:cs typeface="Microsoft Sans Serif"/>
              </a:rPr>
              <a:t>r</a:t>
            </a:r>
            <a:r>
              <a:rPr sz="1100" spc="-114" dirty="0">
                <a:latin typeface="Microsoft Sans Serif"/>
                <a:cs typeface="Microsoft Sans Serif"/>
              </a:rPr>
              <a:t>e</a:t>
            </a:r>
            <a:r>
              <a:rPr sz="1100" spc="-250" dirty="0">
                <a:latin typeface="Microsoft Sans Serif"/>
                <a:cs typeface="Microsoft Sans Serif"/>
              </a:rPr>
              <a:t>s</a:t>
            </a:r>
            <a:r>
              <a:rPr sz="1100" spc="35" dirty="0">
                <a:latin typeface="Microsoft Sans Serif"/>
                <a:cs typeface="Microsoft Sans Serif"/>
              </a:rPr>
              <a:t>t</a:t>
            </a:r>
            <a:r>
              <a:rPr sz="1100" spc="-50" dirty="0">
                <a:latin typeface="Microsoft Sans Serif"/>
                <a:cs typeface="Microsoft Sans Serif"/>
              </a:rPr>
              <a:t>a</a:t>
            </a:r>
            <a:r>
              <a:rPr sz="1100" spc="-145" dirty="0">
                <a:latin typeface="Microsoft Sans Serif"/>
                <a:cs typeface="Microsoft Sans Serif"/>
              </a:rPr>
              <a:t>c</a:t>
            </a:r>
            <a:r>
              <a:rPr sz="1100" spc="-35" dirty="0">
                <a:latin typeface="Microsoft Sans Serif"/>
                <a:cs typeface="Microsoft Sans Serif"/>
              </a:rPr>
              <a:t>i</a:t>
            </a:r>
            <a:r>
              <a:rPr sz="1100" spc="-90" dirty="0">
                <a:latin typeface="Microsoft Sans Serif"/>
                <a:cs typeface="Microsoft Sans Serif"/>
              </a:rPr>
              <a:t>o</a:t>
            </a:r>
            <a:r>
              <a:rPr sz="1100" spc="-75" dirty="0">
                <a:latin typeface="Microsoft Sans Serif"/>
                <a:cs typeface="Microsoft Sans Serif"/>
              </a:rPr>
              <a:t>n</a:t>
            </a:r>
            <a:r>
              <a:rPr sz="1100" spc="-114" dirty="0">
                <a:latin typeface="Microsoft Sans Serif"/>
                <a:cs typeface="Microsoft Sans Serif"/>
              </a:rPr>
              <a:t>e</a:t>
            </a:r>
            <a:r>
              <a:rPr sz="1100" spc="-155" dirty="0">
                <a:latin typeface="Microsoft Sans Serif"/>
                <a:cs typeface="Microsoft Sans Serif"/>
              </a:rPr>
              <a:t>s  </a:t>
            </a:r>
            <a:r>
              <a:rPr sz="1100" spc="-30" dirty="0">
                <a:latin typeface="Microsoft Sans Serif"/>
                <a:cs typeface="Microsoft Sans Serif"/>
              </a:rPr>
              <a:t>y</a:t>
            </a:r>
            <a:r>
              <a:rPr sz="1100" spc="-70" dirty="0">
                <a:latin typeface="Microsoft Sans Serif"/>
                <a:cs typeface="Microsoft Sans Serif"/>
              </a:rPr>
              <a:t> </a:t>
            </a:r>
            <a:r>
              <a:rPr sz="1100" spc="-195" dirty="0">
                <a:latin typeface="Microsoft Sans Serif"/>
                <a:cs typeface="Microsoft Sans Serif"/>
              </a:rPr>
              <a:t>C</a:t>
            </a:r>
            <a:r>
              <a:rPr sz="1100" spc="-55" dirty="0">
                <a:latin typeface="Microsoft Sans Serif"/>
                <a:cs typeface="Microsoft Sans Serif"/>
              </a:rPr>
              <a:t>u</a:t>
            </a:r>
            <a:r>
              <a:rPr sz="1100" spc="-25" dirty="0">
                <a:latin typeface="Microsoft Sans Serif"/>
                <a:cs typeface="Microsoft Sans Serif"/>
              </a:rPr>
              <a:t>i</a:t>
            </a:r>
            <a:r>
              <a:rPr sz="1100" spc="-55" dirty="0">
                <a:latin typeface="Microsoft Sans Serif"/>
                <a:cs typeface="Microsoft Sans Serif"/>
              </a:rPr>
              <a:t>d</a:t>
            </a:r>
            <a:r>
              <a:rPr sz="1100" spc="-40" dirty="0">
                <a:latin typeface="Microsoft Sans Serif"/>
                <a:cs typeface="Microsoft Sans Serif"/>
              </a:rPr>
              <a:t>a</a:t>
            </a:r>
            <a:r>
              <a:rPr sz="1100" spc="-55" dirty="0">
                <a:latin typeface="Microsoft Sans Serif"/>
                <a:cs typeface="Microsoft Sans Serif"/>
              </a:rPr>
              <a:t>d</a:t>
            </a:r>
            <a:r>
              <a:rPr sz="1100" spc="-90" dirty="0">
                <a:latin typeface="Microsoft Sans Serif"/>
                <a:cs typeface="Microsoft Sans Serif"/>
              </a:rPr>
              <a:t>o</a:t>
            </a:r>
            <a:r>
              <a:rPr sz="1100" spc="-155" dirty="0">
                <a:latin typeface="Microsoft Sans Serif"/>
                <a:cs typeface="Microsoft Sans Serif"/>
              </a:rPr>
              <a:t>s  </a:t>
            </a:r>
            <a:r>
              <a:rPr sz="1100" spc="-5" dirty="0">
                <a:latin typeface="Microsoft Sans Serif"/>
                <a:cs typeface="Microsoft Sans Serif"/>
              </a:rPr>
              <a:t>a</a:t>
            </a:r>
            <a:r>
              <a:rPr sz="1100" spc="-80" dirty="0">
                <a:latin typeface="Microsoft Sans Serif"/>
                <a:cs typeface="Microsoft Sans Serif"/>
              </a:rPr>
              <a:t> </a:t>
            </a:r>
            <a:r>
              <a:rPr sz="1100" spc="-35" dirty="0">
                <a:latin typeface="Microsoft Sans Serif"/>
                <a:cs typeface="Microsoft Sans Serif"/>
              </a:rPr>
              <a:t>l</a:t>
            </a:r>
            <a:r>
              <a:rPr sz="1100" spc="-50" dirty="0">
                <a:latin typeface="Microsoft Sans Serif"/>
                <a:cs typeface="Microsoft Sans Serif"/>
              </a:rPr>
              <a:t>a</a:t>
            </a:r>
            <a:r>
              <a:rPr sz="1100" spc="-155" dirty="0">
                <a:latin typeface="Microsoft Sans Serif"/>
                <a:cs typeface="Microsoft Sans Serif"/>
              </a:rPr>
              <a:t>s  </a:t>
            </a:r>
            <a:r>
              <a:rPr sz="1100" spc="-114" dirty="0">
                <a:latin typeface="Microsoft Sans Serif"/>
                <a:cs typeface="Microsoft Sans Serif"/>
              </a:rPr>
              <a:t>Personas</a:t>
            </a:r>
            <a:endParaRPr sz="1100">
              <a:latin typeface="Microsoft Sans Serif"/>
              <a:cs typeface="Microsoft Sans Serif"/>
            </a:endParaRPr>
          </a:p>
        </p:txBody>
      </p:sp>
      <p:sp>
        <p:nvSpPr>
          <p:cNvPr id="60" name="object 59">
            <a:extLst>
              <a:ext uri="{FF2B5EF4-FFF2-40B4-BE49-F238E27FC236}">
                <a16:creationId xmlns:a16="http://schemas.microsoft.com/office/drawing/2014/main" id="{368C13C4-D748-48E0-B360-2B1CD44DA053}"/>
              </a:ext>
            </a:extLst>
          </p:cNvPr>
          <p:cNvSpPr txBox="1"/>
          <p:nvPr/>
        </p:nvSpPr>
        <p:spPr>
          <a:xfrm>
            <a:off x="3007805" y="1981038"/>
            <a:ext cx="3406140" cy="2762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650" spc="-90" dirty="0">
                <a:latin typeface="Microsoft Sans Serif"/>
                <a:cs typeface="Microsoft Sans Serif"/>
              </a:rPr>
              <a:t>A</a:t>
            </a:r>
            <a:r>
              <a:rPr sz="1650" spc="-215" dirty="0">
                <a:latin typeface="Microsoft Sans Serif"/>
                <a:cs typeface="Microsoft Sans Serif"/>
              </a:rPr>
              <a:t>T</a:t>
            </a:r>
            <a:r>
              <a:rPr sz="1650" spc="-275" dirty="0">
                <a:latin typeface="Microsoft Sans Serif"/>
                <a:cs typeface="Microsoft Sans Serif"/>
              </a:rPr>
              <a:t>E</a:t>
            </a:r>
            <a:r>
              <a:rPr sz="1650" spc="-95" dirty="0">
                <a:latin typeface="Microsoft Sans Serif"/>
                <a:cs typeface="Microsoft Sans Serif"/>
              </a:rPr>
              <a:t>N</a:t>
            </a:r>
            <a:r>
              <a:rPr sz="1650" spc="-285" dirty="0">
                <a:latin typeface="Microsoft Sans Serif"/>
                <a:cs typeface="Microsoft Sans Serif"/>
              </a:rPr>
              <a:t>C</a:t>
            </a:r>
            <a:r>
              <a:rPr sz="1650" spc="-100" dirty="0">
                <a:latin typeface="Microsoft Sans Serif"/>
                <a:cs typeface="Microsoft Sans Serif"/>
              </a:rPr>
              <a:t>I</a:t>
            </a:r>
            <a:r>
              <a:rPr sz="1650" spc="-170" dirty="0">
                <a:latin typeface="Microsoft Sans Serif"/>
                <a:cs typeface="Microsoft Sans Serif"/>
              </a:rPr>
              <a:t>Ó</a:t>
            </a:r>
            <a:r>
              <a:rPr sz="1650" spc="-15" dirty="0">
                <a:latin typeface="Microsoft Sans Serif"/>
                <a:cs typeface="Microsoft Sans Serif"/>
              </a:rPr>
              <a:t>N</a:t>
            </a:r>
            <a:r>
              <a:rPr sz="1650" spc="-135" dirty="0">
                <a:latin typeface="Microsoft Sans Serif"/>
                <a:cs typeface="Microsoft Sans Serif"/>
              </a:rPr>
              <a:t> </a:t>
            </a:r>
            <a:r>
              <a:rPr sz="1650" spc="-100" dirty="0">
                <a:latin typeface="Microsoft Sans Serif"/>
                <a:cs typeface="Microsoft Sans Serif"/>
              </a:rPr>
              <a:t>I</a:t>
            </a:r>
            <a:r>
              <a:rPr sz="1650" spc="-95" dirty="0">
                <a:latin typeface="Microsoft Sans Serif"/>
                <a:cs typeface="Microsoft Sans Serif"/>
              </a:rPr>
              <a:t>N</a:t>
            </a:r>
            <a:r>
              <a:rPr sz="1650" spc="-215" dirty="0">
                <a:latin typeface="Microsoft Sans Serif"/>
                <a:cs typeface="Microsoft Sans Serif"/>
              </a:rPr>
              <a:t>T</a:t>
            </a:r>
            <a:r>
              <a:rPr sz="1650" spc="-275" dirty="0">
                <a:latin typeface="Microsoft Sans Serif"/>
                <a:cs typeface="Microsoft Sans Serif"/>
              </a:rPr>
              <a:t>E</a:t>
            </a:r>
            <a:r>
              <a:rPr sz="1650" spc="-250" dirty="0">
                <a:latin typeface="Microsoft Sans Serif"/>
                <a:cs typeface="Microsoft Sans Serif"/>
              </a:rPr>
              <a:t>G</a:t>
            </a:r>
            <a:r>
              <a:rPr sz="1650" spc="-285" dirty="0">
                <a:latin typeface="Microsoft Sans Serif"/>
                <a:cs typeface="Microsoft Sans Serif"/>
              </a:rPr>
              <a:t>R</a:t>
            </a:r>
            <a:r>
              <a:rPr sz="1650" spc="-90" dirty="0">
                <a:latin typeface="Microsoft Sans Serif"/>
                <a:cs typeface="Microsoft Sans Serif"/>
              </a:rPr>
              <a:t>A</a:t>
            </a:r>
            <a:r>
              <a:rPr sz="1650" spc="-70" dirty="0">
                <a:latin typeface="Microsoft Sans Serif"/>
                <a:cs typeface="Microsoft Sans Serif"/>
              </a:rPr>
              <a:t>L</a:t>
            </a:r>
            <a:r>
              <a:rPr sz="1650" spc="-110" dirty="0">
                <a:latin typeface="Microsoft Sans Serif"/>
                <a:cs typeface="Microsoft Sans Serif"/>
              </a:rPr>
              <a:t> </a:t>
            </a:r>
            <a:r>
              <a:rPr sz="1650" spc="-20" dirty="0">
                <a:latin typeface="Microsoft Sans Serif"/>
                <a:cs typeface="Microsoft Sans Serif"/>
              </a:rPr>
              <a:t>A</a:t>
            </a:r>
            <a:r>
              <a:rPr sz="1650" spc="-125" dirty="0">
                <a:latin typeface="Microsoft Sans Serif"/>
                <a:cs typeface="Microsoft Sans Serif"/>
              </a:rPr>
              <a:t> L</a:t>
            </a:r>
            <a:r>
              <a:rPr sz="1650" spc="-90" dirty="0">
                <a:latin typeface="Microsoft Sans Serif"/>
                <a:cs typeface="Microsoft Sans Serif"/>
              </a:rPr>
              <a:t>A</a:t>
            </a:r>
            <a:r>
              <a:rPr sz="1650" spc="-335" dirty="0">
                <a:latin typeface="Microsoft Sans Serif"/>
                <a:cs typeface="Microsoft Sans Serif"/>
              </a:rPr>
              <a:t>S</a:t>
            </a:r>
            <a:r>
              <a:rPr sz="1650" spc="-105" dirty="0">
                <a:latin typeface="Microsoft Sans Serif"/>
                <a:cs typeface="Microsoft Sans Serif"/>
              </a:rPr>
              <a:t> </a:t>
            </a:r>
            <a:r>
              <a:rPr sz="1650" spc="-140" dirty="0">
                <a:latin typeface="Microsoft Sans Serif"/>
                <a:cs typeface="Microsoft Sans Serif"/>
              </a:rPr>
              <a:t>P</a:t>
            </a:r>
            <a:r>
              <a:rPr sz="1650" spc="-275" dirty="0">
                <a:latin typeface="Microsoft Sans Serif"/>
                <a:cs typeface="Microsoft Sans Serif"/>
              </a:rPr>
              <a:t>E</a:t>
            </a:r>
            <a:r>
              <a:rPr sz="1650" spc="-285" dirty="0">
                <a:latin typeface="Microsoft Sans Serif"/>
                <a:cs typeface="Microsoft Sans Serif"/>
              </a:rPr>
              <a:t>R</a:t>
            </a:r>
            <a:r>
              <a:rPr sz="1650" spc="-385" dirty="0">
                <a:latin typeface="Microsoft Sans Serif"/>
                <a:cs typeface="Microsoft Sans Serif"/>
              </a:rPr>
              <a:t>S</a:t>
            </a:r>
            <a:r>
              <a:rPr sz="1650" spc="-170" dirty="0">
                <a:latin typeface="Microsoft Sans Serif"/>
                <a:cs typeface="Microsoft Sans Serif"/>
              </a:rPr>
              <a:t>O</a:t>
            </a:r>
            <a:r>
              <a:rPr sz="1650" spc="-95" dirty="0">
                <a:latin typeface="Microsoft Sans Serif"/>
                <a:cs typeface="Microsoft Sans Serif"/>
              </a:rPr>
              <a:t>N</a:t>
            </a:r>
            <a:r>
              <a:rPr sz="1650" spc="-90" dirty="0">
                <a:latin typeface="Microsoft Sans Serif"/>
                <a:cs typeface="Microsoft Sans Serif"/>
              </a:rPr>
              <a:t>A</a:t>
            </a:r>
            <a:r>
              <a:rPr sz="1650" spc="-335" dirty="0">
                <a:latin typeface="Microsoft Sans Serif"/>
                <a:cs typeface="Microsoft Sans Serif"/>
              </a:rPr>
              <a:t>S</a:t>
            </a:r>
            <a:endParaRPr sz="1650">
              <a:latin typeface="Microsoft Sans Serif"/>
              <a:cs typeface="Microsoft Sans Serif"/>
            </a:endParaRPr>
          </a:p>
        </p:txBody>
      </p:sp>
      <p:grpSp>
        <p:nvGrpSpPr>
          <p:cNvPr id="61" name="object 60">
            <a:extLst>
              <a:ext uri="{FF2B5EF4-FFF2-40B4-BE49-F238E27FC236}">
                <a16:creationId xmlns:a16="http://schemas.microsoft.com/office/drawing/2014/main" id="{082E09D4-EA14-403D-A484-E3E92700EABA}"/>
              </a:ext>
            </a:extLst>
          </p:cNvPr>
          <p:cNvGrpSpPr/>
          <p:nvPr/>
        </p:nvGrpSpPr>
        <p:grpSpPr>
          <a:xfrm>
            <a:off x="2035262" y="2436741"/>
            <a:ext cx="6246495" cy="2116455"/>
            <a:chOff x="2035262" y="2436741"/>
            <a:chExt cx="6246495" cy="2116455"/>
          </a:xfrm>
        </p:grpSpPr>
        <p:sp>
          <p:nvSpPr>
            <p:cNvPr id="62" name="object 61">
              <a:extLst>
                <a:ext uri="{FF2B5EF4-FFF2-40B4-BE49-F238E27FC236}">
                  <a16:creationId xmlns:a16="http://schemas.microsoft.com/office/drawing/2014/main" id="{B7DF05E0-4ECE-4465-9410-FC37F37218CE}"/>
                </a:ext>
              </a:extLst>
            </p:cNvPr>
            <p:cNvSpPr/>
            <p:nvPr/>
          </p:nvSpPr>
          <p:spPr>
            <a:xfrm>
              <a:off x="7123038" y="2795244"/>
              <a:ext cx="0" cy="1278890"/>
            </a:xfrm>
            <a:custGeom>
              <a:avLst/>
              <a:gdLst/>
              <a:ahLst/>
              <a:cxnLst/>
              <a:rect l="l" t="t" r="r" b="b"/>
              <a:pathLst>
                <a:path h="1278889">
                  <a:moveTo>
                    <a:pt x="0" y="0"/>
                  </a:moveTo>
                  <a:lnTo>
                    <a:pt x="0" y="1278777"/>
                  </a:lnTo>
                </a:path>
              </a:pathLst>
            </a:custGeom>
            <a:ln w="39004">
              <a:solidFill>
                <a:srgbClr val="A400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62">
              <a:extLst>
                <a:ext uri="{FF2B5EF4-FFF2-40B4-BE49-F238E27FC236}">
                  <a16:creationId xmlns:a16="http://schemas.microsoft.com/office/drawing/2014/main" id="{53B45522-96A2-4451-8377-75709BA9CCD2}"/>
                </a:ext>
              </a:extLst>
            </p:cNvPr>
            <p:cNvSpPr/>
            <p:nvPr/>
          </p:nvSpPr>
          <p:spPr>
            <a:xfrm>
              <a:off x="7051375" y="2664854"/>
              <a:ext cx="150495" cy="149860"/>
            </a:xfrm>
            <a:custGeom>
              <a:avLst/>
              <a:gdLst/>
              <a:ahLst/>
              <a:cxnLst/>
              <a:rect l="l" t="t" r="r" b="b"/>
              <a:pathLst>
                <a:path w="150495" h="149860">
                  <a:moveTo>
                    <a:pt x="71662" y="0"/>
                  </a:moveTo>
                  <a:lnTo>
                    <a:pt x="0" y="149736"/>
                  </a:lnTo>
                  <a:lnTo>
                    <a:pt x="150166" y="149736"/>
                  </a:lnTo>
                  <a:lnTo>
                    <a:pt x="71662" y="0"/>
                  </a:lnTo>
                  <a:close/>
                </a:path>
              </a:pathLst>
            </a:custGeom>
            <a:solidFill>
              <a:srgbClr val="A400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63">
              <a:extLst>
                <a:ext uri="{FF2B5EF4-FFF2-40B4-BE49-F238E27FC236}">
                  <a16:creationId xmlns:a16="http://schemas.microsoft.com/office/drawing/2014/main" id="{2040C0A3-3719-4AEB-B11A-E76987ADCB72}"/>
                </a:ext>
              </a:extLst>
            </p:cNvPr>
            <p:cNvSpPr/>
            <p:nvPr/>
          </p:nvSpPr>
          <p:spPr>
            <a:xfrm>
              <a:off x="2165600" y="4438933"/>
              <a:ext cx="124460" cy="0"/>
            </a:xfrm>
            <a:custGeom>
              <a:avLst/>
              <a:gdLst/>
              <a:ahLst/>
              <a:cxnLst/>
              <a:rect l="l" t="t" r="r" b="b"/>
              <a:pathLst>
                <a:path w="124460">
                  <a:moveTo>
                    <a:pt x="0" y="0"/>
                  </a:moveTo>
                  <a:lnTo>
                    <a:pt x="124172" y="0"/>
                  </a:lnTo>
                </a:path>
              </a:pathLst>
            </a:custGeom>
            <a:ln w="38934">
              <a:solidFill>
                <a:srgbClr val="A400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64">
              <a:extLst>
                <a:ext uri="{FF2B5EF4-FFF2-40B4-BE49-F238E27FC236}">
                  <a16:creationId xmlns:a16="http://schemas.microsoft.com/office/drawing/2014/main" id="{822C87A6-3BAD-496E-80AF-F6EF8FBF1AAD}"/>
                </a:ext>
              </a:extLst>
            </p:cNvPr>
            <p:cNvSpPr/>
            <p:nvPr/>
          </p:nvSpPr>
          <p:spPr>
            <a:xfrm>
              <a:off x="2276645" y="4367072"/>
              <a:ext cx="144145" cy="150495"/>
            </a:xfrm>
            <a:custGeom>
              <a:avLst/>
              <a:gdLst/>
              <a:ahLst/>
              <a:cxnLst/>
              <a:rect l="l" t="t" r="r" b="b"/>
              <a:pathLst>
                <a:path w="144144" h="150495">
                  <a:moveTo>
                    <a:pt x="0" y="0"/>
                  </a:moveTo>
                  <a:lnTo>
                    <a:pt x="0" y="150061"/>
                  </a:lnTo>
                  <a:lnTo>
                    <a:pt x="143667" y="7186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400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" name="object 65">
              <a:extLst>
                <a:ext uri="{FF2B5EF4-FFF2-40B4-BE49-F238E27FC236}">
                  <a16:creationId xmlns:a16="http://schemas.microsoft.com/office/drawing/2014/main" id="{2F4B8CA1-7A4B-4F21-BC1E-20A7E9FA0327}"/>
                </a:ext>
              </a:extLst>
            </p:cNvPr>
            <p:cNvSpPr/>
            <p:nvPr/>
          </p:nvSpPr>
          <p:spPr>
            <a:xfrm>
              <a:off x="2054947" y="2456426"/>
              <a:ext cx="0" cy="1826260"/>
            </a:xfrm>
            <a:custGeom>
              <a:avLst/>
              <a:gdLst/>
              <a:ahLst/>
              <a:cxnLst/>
              <a:rect l="l" t="t" r="r" b="b"/>
              <a:pathLst>
                <a:path h="1826260">
                  <a:moveTo>
                    <a:pt x="0" y="0"/>
                  </a:moveTo>
                  <a:lnTo>
                    <a:pt x="0" y="1826104"/>
                  </a:lnTo>
                </a:path>
              </a:pathLst>
            </a:custGeom>
            <a:ln w="39004">
              <a:solidFill>
                <a:srgbClr val="A400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" name="object 66">
              <a:extLst>
                <a:ext uri="{FF2B5EF4-FFF2-40B4-BE49-F238E27FC236}">
                  <a16:creationId xmlns:a16="http://schemas.microsoft.com/office/drawing/2014/main" id="{3E107E30-73EF-40B4-BA79-8902170EA9AE}"/>
                </a:ext>
              </a:extLst>
            </p:cNvPr>
            <p:cNvSpPr/>
            <p:nvPr/>
          </p:nvSpPr>
          <p:spPr>
            <a:xfrm>
              <a:off x="7018801" y="4074021"/>
              <a:ext cx="1259840" cy="476250"/>
            </a:xfrm>
            <a:custGeom>
              <a:avLst/>
              <a:gdLst/>
              <a:ahLst/>
              <a:cxnLst/>
              <a:rect l="l" t="t" r="r" b="b"/>
              <a:pathLst>
                <a:path w="1259840" h="476250">
                  <a:moveTo>
                    <a:pt x="1259262" y="0"/>
                  </a:moveTo>
                  <a:lnTo>
                    <a:pt x="0" y="0"/>
                  </a:lnTo>
                  <a:lnTo>
                    <a:pt x="0" y="475629"/>
                  </a:lnTo>
                  <a:lnTo>
                    <a:pt x="1259262" y="475629"/>
                  </a:lnTo>
                  <a:lnTo>
                    <a:pt x="1259262" y="0"/>
                  </a:lnTo>
                  <a:close/>
                </a:path>
              </a:pathLst>
            </a:custGeom>
            <a:solidFill>
              <a:srgbClr val="99FF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" name="object 67">
              <a:extLst>
                <a:ext uri="{FF2B5EF4-FFF2-40B4-BE49-F238E27FC236}">
                  <a16:creationId xmlns:a16="http://schemas.microsoft.com/office/drawing/2014/main" id="{59668340-0405-408F-880F-9AF66B6F494D}"/>
                </a:ext>
              </a:extLst>
            </p:cNvPr>
            <p:cNvSpPr/>
            <p:nvPr/>
          </p:nvSpPr>
          <p:spPr>
            <a:xfrm>
              <a:off x="7018801" y="4074021"/>
              <a:ext cx="1259840" cy="476250"/>
            </a:xfrm>
            <a:custGeom>
              <a:avLst/>
              <a:gdLst/>
              <a:ahLst/>
              <a:cxnLst/>
              <a:rect l="l" t="t" r="r" b="b"/>
              <a:pathLst>
                <a:path w="1259840" h="476250">
                  <a:moveTo>
                    <a:pt x="0" y="475629"/>
                  </a:moveTo>
                  <a:lnTo>
                    <a:pt x="1259262" y="475629"/>
                  </a:lnTo>
                  <a:lnTo>
                    <a:pt x="1259262" y="0"/>
                  </a:lnTo>
                  <a:lnTo>
                    <a:pt x="0" y="0"/>
                  </a:lnTo>
                  <a:lnTo>
                    <a:pt x="0" y="475629"/>
                  </a:lnTo>
                  <a:close/>
                </a:path>
              </a:pathLst>
            </a:custGeom>
            <a:ln w="635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9" name="object 68">
            <a:extLst>
              <a:ext uri="{FF2B5EF4-FFF2-40B4-BE49-F238E27FC236}">
                <a16:creationId xmlns:a16="http://schemas.microsoft.com/office/drawing/2014/main" id="{B8517F86-65DE-4427-A34E-BB10415228BC}"/>
              </a:ext>
            </a:extLst>
          </p:cNvPr>
          <p:cNvSpPr txBox="1"/>
          <p:nvPr/>
        </p:nvSpPr>
        <p:spPr>
          <a:xfrm>
            <a:off x="7273534" y="4129315"/>
            <a:ext cx="796925" cy="342265"/>
          </a:xfrm>
          <a:prstGeom prst="rect">
            <a:avLst/>
          </a:prstGeom>
        </p:spPr>
        <p:txBody>
          <a:bodyPr vert="horz" wrap="square" lIns="0" tIns="31750" rIns="0" bIns="0" rtlCol="0">
            <a:spAutoFit/>
          </a:bodyPr>
          <a:lstStyle/>
          <a:p>
            <a:pPr marL="116839" marR="5080" indent="-104775">
              <a:lnSpc>
                <a:spcPts val="1180"/>
              </a:lnSpc>
              <a:spcBef>
                <a:spcPts val="250"/>
              </a:spcBef>
            </a:pPr>
            <a:r>
              <a:rPr sz="1100" spc="-265" dirty="0">
                <a:latin typeface="Microsoft Sans Serif"/>
                <a:cs typeface="Microsoft Sans Serif"/>
              </a:rPr>
              <a:t>S</a:t>
            </a:r>
            <a:r>
              <a:rPr sz="1100" spc="-114" dirty="0">
                <a:latin typeface="Microsoft Sans Serif"/>
                <a:cs typeface="Microsoft Sans Serif"/>
              </a:rPr>
              <a:t>e</a:t>
            </a:r>
            <a:r>
              <a:rPr sz="1100" spc="-80" dirty="0">
                <a:latin typeface="Microsoft Sans Serif"/>
                <a:cs typeface="Microsoft Sans Serif"/>
              </a:rPr>
              <a:t>g</a:t>
            </a:r>
            <a:r>
              <a:rPr sz="1100" spc="-55" dirty="0">
                <a:latin typeface="Microsoft Sans Serif"/>
                <a:cs typeface="Microsoft Sans Serif"/>
              </a:rPr>
              <a:t>u</a:t>
            </a:r>
            <a:r>
              <a:rPr sz="1100" spc="-35" dirty="0">
                <a:latin typeface="Microsoft Sans Serif"/>
                <a:cs typeface="Microsoft Sans Serif"/>
              </a:rPr>
              <a:t>i</a:t>
            </a:r>
            <a:r>
              <a:rPr sz="1100" spc="-60" dirty="0">
                <a:latin typeface="Microsoft Sans Serif"/>
                <a:cs typeface="Microsoft Sans Serif"/>
              </a:rPr>
              <a:t>m</a:t>
            </a:r>
            <a:r>
              <a:rPr sz="1100" spc="-35" dirty="0">
                <a:latin typeface="Microsoft Sans Serif"/>
                <a:cs typeface="Microsoft Sans Serif"/>
              </a:rPr>
              <a:t>i</a:t>
            </a:r>
            <a:r>
              <a:rPr sz="1100" spc="-114" dirty="0">
                <a:latin typeface="Microsoft Sans Serif"/>
                <a:cs typeface="Microsoft Sans Serif"/>
              </a:rPr>
              <a:t>e</a:t>
            </a:r>
            <a:r>
              <a:rPr sz="1100" spc="-75" dirty="0">
                <a:latin typeface="Microsoft Sans Serif"/>
                <a:cs typeface="Microsoft Sans Serif"/>
              </a:rPr>
              <a:t>n</a:t>
            </a:r>
            <a:r>
              <a:rPr sz="1100" spc="35" dirty="0">
                <a:latin typeface="Microsoft Sans Serif"/>
                <a:cs typeface="Microsoft Sans Serif"/>
              </a:rPr>
              <a:t>t</a:t>
            </a:r>
            <a:r>
              <a:rPr sz="1100" spc="-55" dirty="0">
                <a:latin typeface="Microsoft Sans Serif"/>
                <a:cs typeface="Microsoft Sans Serif"/>
              </a:rPr>
              <a:t>o</a:t>
            </a:r>
            <a:r>
              <a:rPr sz="1100" spc="-70" dirty="0">
                <a:latin typeface="Microsoft Sans Serif"/>
                <a:cs typeface="Microsoft Sans Serif"/>
              </a:rPr>
              <a:t> </a:t>
            </a:r>
            <a:r>
              <a:rPr sz="1100" spc="-20" dirty="0">
                <a:latin typeface="Microsoft Sans Serif"/>
                <a:cs typeface="Microsoft Sans Serif"/>
              </a:rPr>
              <a:t>y  </a:t>
            </a:r>
            <a:r>
              <a:rPr sz="1100" spc="-60" dirty="0">
                <a:latin typeface="Microsoft Sans Serif"/>
                <a:cs typeface="Microsoft Sans Serif"/>
              </a:rPr>
              <a:t>Vigilancia</a:t>
            </a:r>
            <a:endParaRPr sz="1100">
              <a:latin typeface="Microsoft Sans Serif"/>
              <a:cs typeface="Microsoft Sans Serif"/>
            </a:endParaRPr>
          </a:p>
        </p:txBody>
      </p:sp>
      <p:grpSp>
        <p:nvGrpSpPr>
          <p:cNvPr id="70" name="object 69">
            <a:extLst>
              <a:ext uri="{FF2B5EF4-FFF2-40B4-BE49-F238E27FC236}">
                <a16:creationId xmlns:a16="http://schemas.microsoft.com/office/drawing/2014/main" id="{8E436EAB-F9AB-4DBF-9B02-702868351C43}"/>
              </a:ext>
            </a:extLst>
          </p:cNvPr>
          <p:cNvGrpSpPr/>
          <p:nvPr/>
        </p:nvGrpSpPr>
        <p:grpSpPr>
          <a:xfrm>
            <a:off x="966516" y="4070463"/>
            <a:ext cx="720090" cy="587375"/>
            <a:chOff x="966516" y="4070463"/>
            <a:chExt cx="720090" cy="587375"/>
          </a:xfrm>
        </p:grpSpPr>
        <p:sp>
          <p:nvSpPr>
            <p:cNvPr id="71" name="object 70">
              <a:extLst>
                <a:ext uri="{FF2B5EF4-FFF2-40B4-BE49-F238E27FC236}">
                  <a16:creationId xmlns:a16="http://schemas.microsoft.com/office/drawing/2014/main" id="{5CDA8051-846F-46A6-ADB8-F674E6799013}"/>
                </a:ext>
              </a:extLst>
            </p:cNvPr>
            <p:cNvSpPr/>
            <p:nvPr/>
          </p:nvSpPr>
          <p:spPr>
            <a:xfrm>
              <a:off x="970008" y="4073956"/>
              <a:ext cx="713105" cy="580390"/>
            </a:xfrm>
            <a:custGeom>
              <a:avLst/>
              <a:gdLst/>
              <a:ahLst/>
              <a:cxnLst/>
              <a:rect l="l" t="t" r="r" b="b"/>
              <a:pathLst>
                <a:path w="713105" h="580389">
                  <a:moveTo>
                    <a:pt x="712816" y="0"/>
                  </a:moveTo>
                  <a:lnTo>
                    <a:pt x="0" y="0"/>
                  </a:lnTo>
                  <a:lnTo>
                    <a:pt x="0" y="579924"/>
                  </a:lnTo>
                  <a:lnTo>
                    <a:pt x="712816" y="579924"/>
                  </a:lnTo>
                  <a:lnTo>
                    <a:pt x="712816" y="0"/>
                  </a:lnTo>
                  <a:close/>
                </a:path>
              </a:pathLst>
            </a:custGeom>
            <a:solidFill>
              <a:srgbClr val="FFFF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" name="object 71">
              <a:extLst>
                <a:ext uri="{FF2B5EF4-FFF2-40B4-BE49-F238E27FC236}">
                  <a16:creationId xmlns:a16="http://schemas.microsoft.com/office/drawing/2014/main" id="{E09B8B49-7155-4361-B9FE-3E570818A3F5}"/>
                </a:ext>
              </a:extLst>
            </p:cNvPr>
            <p:cNvSpPr/>
            <p:nvPr/>
          </p:nvSpPr>
          <p:spPr>
            <a:xfrm>
              <a:off x="970008" y="4073956"/>
              <a:ext cx="713105" cy="580390"/>
            </a:xfrm>
            <a:custGeom>
              <a:avLst/>
              <a:gdLst/>
              <a:ahLst/>
              <a:cxnLst/>
              <a:rect l="l" t="t" r="r" b="b"/>
              <a:pathLst>
                <a:path w="713105" h="580389">
                  <a:moveTo>
                    <a:pt x="0" y="579924"/>
                  </a:moveTo>
                  <a:lnTo>
                    <a:pt x="712816" y="579924"/>
                  </a:lnTo>
                  <a:lnTo>
                    <a:pt x="712816" y="0"/>
                  </a:lnTo>
                  <a:lnTo>
                    <a:pt x="0" y="0"/>
                  </a:lnTo>
                  <a:lnTo>
                    <a:pt x="0" y="579924"/>
                  </a:lnTo>
                  <a:close/>
                </a:path>
              </a:pathLst>
            </a:custGeom>
            <a:ln w="636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3" name="object 72">
            <a:extLst>
              <a:ext uri="{FF2B5EF4-FFF2-40B4-BE49-F238E27FC236}">
                <a16:creationId xmlns:a16="http://schemas.microsoft.com/office/drawing/2014/main" id="{6E4A2540-1DFF-4D2F-88A9-1BF301503C79}"/>
              </a:ext>
            </a:extLst>
          </p:cNvPr>
          <p:cNvSpPr txBox="1"/>
          <p:nvPr/>
        </p:nvSpPr>
        <p:spPr>
          <a:xfrm>
            <a:off x="1050440" y="4122649"/>
            <a:ext cx="584200" cy="1924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100" spc="-195" dirty="0">
                <a:latin typeface="Microsoft Sans Serif"/>
                <a:cs typeface="Microsoft Sans Serif"/>
              </a:rPr>
              <a:t>C</a:t>
            </a:r>
            <a:r>
              <a:rPr sz="1100" spc="-50" dirty="0">
                <a:latin typeface="Microsoft Sans Serif"/>
                <a:cs typeface="Microsoft Sans Serif"/>
              </a:rPr>
              <a:t>a</a:t>
            </a:r>
            <a:r>
              <a:rPr sz="1100" spc="-40" dirty="0">
                <a:latin typeface="Microsoft Sans Serif"/>
                <a:cs typeface="Microsoft Sans Serif"/>
              </a:rPr>
              <a:t>p</a:t>
            </a:r>
            <a:r>
              <a:rPr sz="1100" spc="50" dirty="0">
                <a:latin typeface="Microsoft Sans Serif"/>
                <a:cs typeface="Microsoft Sans Serif"/>
              </a:rPr>
              <a:t>t</a:t>
            </a:r>
            <a:r>
              <a:rPr sz="1100" spc="-50" dirty="0">
                <a:latin typeface="Microsoft Sans Serif"/>
                <a:cs typeface="Microsoft Sans Serif"/>
              </a:rPr>
              <a:t>a</a:t>
            </a:r>
            <a:r>
              <a:rPr sz="1100" spc="-145" dirty="0">
                <a:latin typeface="Microsoft Sans Serif"/>
                <a:cs typeface="Microsoft Sans Serif"/>
              </a:rPr>
              <a:t>c</a:t>
            </a:r>
            <a:r>
              <a:rPr sz="1100" spc="-35" dirty="0">
                <a:latin typeface="Microsoft Sans Serif"/>
                <a:cs typeface="Microsoft Sans Serif"/>
              </a:rPr>
              <a:t>i</a:t>
            </a:r>
            <a:r>
              <a:rPr sz="1100" spc="-90" dirty="0">
                <a:latin typeface="Microsoft Sans Serif"/>
                <a:cs typeface="Microsoft Sans Serif"/>
              </a:rPr>
              <a:t>ó</a:t>
            </a:r>
            <a:r>
              <a:rPr sz="1100" spc="-40" dirty="0">
                <a:latin typeface="Microsoft Sans Serif"/>
                <a:cs typeface="Microsoft Sans Serif"/>
              </a:rPr>
              <a:t>n</a:t>
            </a:r>
            <a:endParaRPr sz="1100">
              <a:latin typeface="Microsoft Sans Serif"/>
              <a:cs typeface="Microsoft Sans Serif"/>
            </a:endParaRPr>
          </a:p>
        </p:txBody>
      </p:sp>
      <p:sp>
        <p:nvSpPr>
          <p:cNvPr id="74" name="object 73">
            <a:extLst>
              <a:ext uri="{FF2B5EF4-FFF2-40B4-BE49-F238E27FC236}">
                <a16:creationId xmlns:a16="http://schemas.microsoft.com/office/drawing/2014/main" id="{23F64662-77DA-4773-B353-5C1F25056999}"/>
              </a:ext>
            </a:extLst>
          </p:cNvPr>
          <p:cNvSpPr txBox="1"/>
          <p:nvPr/>
        </p:nvSpPr>
        <p:spPr>
          <a:xfrm>
            <a:off x="1107355" y="4272386"/>
            <a:ext cx="466725" cy="335915"/>
          </a:xfrm>
          <a:prstGeom prst="rect">
            <a:avLst/>
          </a:prstGeom>
        </p:spPr>
        <p:txBody>
          <a:bodyPr vert="horz" wrap="square" lIns="0" tIns="36830" rIns="0" bIns="0" rtlCol="0">
            <a:spAutoFit/>
          </a:bodyPr>
          <a:lstStyle/>
          <a:p>
            <a:pPr marL="12700" marR="5080" indent="79375">
              <a:lnSpc>
                <a:spcPts val="1130"/>
              </a:lnSpc>
              <a:spcBef>
                <a:spcPts val="290"/>
              </a:spcBef>
            </a:pPr>
            <a:r>
              <a:rPr sz="1100" spc="-55" dirty="0">
                <a:latin typeface="Microsoft Sans Serif"/>
                <a:cs typeface="Microsoft Sans Serif"/>
              </a:rPr>
              <a:t>d</a:t>
            </a:r>
            <a:r>
              <a:rPr sz="1100" spc="-85" dirty="0">
                <a:latin typeface="Microsoft Sans Serif"/>
                <a:cs typeface="Microsoft Sans Serif"/>
              </a:rPr>
              <a:t>e</a:t>
            </a:r>
            <a:r>
              <a:rPr sz="1100" spc="-65" dirty="0">
                <a:latin typeface="Microsoft Sans Serif"/>
                <a:cs typeface="Microsoft Sans Serif"/>
              </a:rPr>
              <a:t> </a:t>
            </a:r>
            <a:r>
              <a:rPr sz="1100" spc="-35" dirty="0">
                <a:latin typeface="Microsoft Sans Serif"/>
                <a:cs typeface="Microsoft Sans Serif"/>
              </a:rPr>
              <a:t>l</a:t>
            </a:r>
            <a:r>
              <a:rPr sz="1100" spc="-5" dirty="0">
                <a:latin typeface="Microsoft Sans Serif"/>
                <a:cs typeface="Microsoft Sans Serif"/>
              </a:rPr>
              <a:t>a  </a:t>
            </a:r>
            <a:r>
              <a:rPr sz="1100" spc="-95" dirty="0">
                <a:latin typeface="Microsoft Sans Serif"/>
                <a:cs typeface="Microsoft Sans Serif"/>
              </a:rPr>
              <a:t>P</a:t>
            </a:r>
            <a:r>
              <a:rPr sz="1100" spc="-114" dirty="0">
                <a:latin typeface="Microsoft Sans Serif"/>
                <a:cs typeface="Microsoft Sans Serif"/>
              </a:rPr>
              <a:t>e</a:t>
            </a:r>
            <a:r>
              <a:rPr sz="1100" spc="-25" dirty="0">
                <a:latin typeface="Microsoft Sans Serif"/>
                <a:cs typeface="Microsoft Sans Serif"/>
              </a:rPr>
              <a:t>r</a:t>
            </a:r>
            <a:r>
              <a:rPr sz="1100" spc="-250" dirty="0">
                <a:latin typeface="Microsoft Sans Serif"/>
                <a:cs typeface="Microsoft Sans Serif"/>
              </a:rPr>
              <a:t>s</a:t>
            </a:r>
            <a:r>
              <a:rPr sz="1100" spc="-90" dirty="0">
                <a:latin typeface="Microsoft Sans Serif"/>
                <a:cs typeface="Microsoft Sans Serif"/>
              </a:rPr>
              <a:t>o</a:t>
            </a:r>
            <a:r>
              <a:rPr sz="1100" spc="-75" dirty="0">
                <a:latin typeface="Microsoft Sans Serif"/>
                <a:cs typeface="Microsoft Sans Serif"/>
              </a:rPr>
              <a:t>n</a:t>
            </a:r>
            <a:r>
              <a:rPr sz="1100" spc="-5" dirty="0">
                <a:latin typeface="Microsoft Sans Serif"/>
                <a:cs typeface="Microsoft Sans Serif"/>
              </a:rPr>
              <a:t>a</a:t>
            </a:r>
            <a:endParaRPr sz="1100">
              <a:latin typeface="Microsoft Sans Serif"/>
              <a:cs typeface="Microsoft Sans Serif"/>
            </a:endParaRPr>
          </a:p>
        </p:txBody>
      </p:sp>
      <p:grpSp>
        <p:nvGrpSpPr>
          <p:cNvPr id="75" name="object 74">
            <a:extLst>
              <a:ext uri="{FF2B5EF4-FFF2-40B4-BE49-F238E27FC236}">
                <a16:creationId xmlns:a16="http://schemas.microsoft.com/office/drawing/2014/main" id="{672CF044-9B01-4905-BF3D-0D12F091ACB4}"/>
              </a:ext>
            </a:extLst>
          </p:cNvPr>
          <p:cNvGrpSpPr/>
          <p:nvPr/>
        </p:nvGrpSpPr>
        <p:grpSpPr>
          <a:xfrm>
            <a:off x="2677591" y="2348541"/>
            <a:ext cx="1137920" cy="372110"/>
            <a:chOff x="2677591" y="2348541"/>
            <a:chExt cx="1137920" cy="372110"/>
          </a:xfrm>
        </p:grpSpPr>
        <p:sp>
          <p:nvSpPr>
            <p:cNvPr id="76" name="object 75">
              <a:extLst>
                <a:ext uri="{FF2B5EF4-FFF2-40B4-BE49-F238E27FC236}">
                  <a16:creationId xmlns:a16="http://schemas.microsoft.com/office/drawing/2014/main" id="{1C342480-72FA-40B3-90D1-5B95F5752AFA}"/>
                </a:ext>
              </a:extLst>
            </p:cNvPr>
            <p:cNvSpPr/>
            <p:nvPr/>
          </p:nvSpPr>
          <p:spPr>
            <a:xfrm>
              <a:off x="2681084" y="2352033"/>
              <a:ext cx="1130935" cy="365125"/>
            </a:xfrm>
            <a:custGeom>
              <a:avLst/>
              <a:gdLst/>
              <a:ahLst/>
              <a:cxnLst/>
              <a:rect l="l" t="t" r="r" b="b"/>
              <a:pathLst>
                <a:path w="1130935" h="365125">
                  <a:moveTo>
                    <a:pt x="1130708" y="0"/>
                  </a:moveTo>
                  <a:lnTo>
                    <a:pt x="0" y="0"/>
                  </a:lnTo>
                  <a:lnTo>
                    <a:pt x="0" y="365009"/>
                  </a:lnTo>
                  <a:lnTo>
                    <a:pt x="1130708" y="365009"/>
                  </a:lnTo>
                  <a:lnTo>
                    <a:pt x="1130708" y="0"/>
                  </a:lnTo>
                  <a:close/>
                </a:path>
              </a:pathLst>
            </a:custGeom>
            <a:solidFill>
              <a:srgbClr val="FFCC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" name="object 76">
              <a:extLst>
                <a:ext uri="{FF2B5EF4-FFF2-40B4-BE49-F238E27FC236}">
                  <a16:creationId xmlns:a16="http://schemas.microsoft.com/office/drawing/2014/main" id="{130DAAD8-3E12-4F31-BF73-DD8A8F2B5909}"/>
                </a:ext>
              </a:extLst>
            </p:cNvPr>
            <p:cNvSpPr/>
            <p:nvPr/>
          </p:nvSpPr>
          <p:spPr>
            <a:xfrm>
              <a:off x="2681084" y="2352033"/>
              <a:ext cx="1130935" cy="365125"/>
            </a:xfrm>
            <a:custGeom>
              <a:avLst/>
              <a:gdLst/>
              <a:ahLst/>
              <a:cxnLst/>
              <a:rect l="l" t="t" r="r" b="b"/>
              <a:pathLst>
                <a:path w="1130935" h="365125">
                  <a:moveTo>
                    <a:pt x="0" y="365009"/>
                  </a:moveTo>
                  <a:lnTo>
                    <a:pt x="1130708" y="365009"/>
                  </a:lnTo>
                  <a:lnTo>
                    <a:pt x="1130708" y="0"/>
                  </a:lnTo>
                  <a:lnTo>
                    <a:pt x="0" y="0"/>
                  </a:lnTo>
                  <a:lnTo>
                    <a:pt x="0" y="365009"/>
                  </a:lnTo>
                  <a:close/>
                </a:path>
              </a:pathLst>
            </a:custGeom>
            <a:ln w="635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8" name="object 77">
            <a:extLst>
              <a:ext uri="{FF2B5EF4-FFF2-40B4-BE49-F238E27FC236}">
                <a16:creationId xmlns:a16="http://schemas.microsoft.com/office/drawing/2014/main" id="{471ADCC4-E47F-454B-B19A-F1E8F23E74A0}"/>
              </a:ext>
            </a:extLst>
          </p:cNvPr>
          <p:cNvSpPr txBox="1"/>
          <p:nvPr/>
        </p:nvSpPr>
        <p:spPr>
          <a:xfrm>
            <a:off x="2924579" y="2345645"/>
            <a:ext cx="675005" cy="1924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100" spc="-60" dirty="0">
                <a:latin typeface="Microsoft Sans Serif"/>
                <a:cs typeface="Microsoft Sans Serif"/>
              </a:rPr>
              <a:t>A</a:t>
            </a:r>
            <a:r>
              <a:rPr sz="1100" spc="35" dirty="0">
                <a:latin typeface="Microsoft Sans Serif"/>
                <a:cs typeface="Microsoft Sans Serif"/>
              </a:rPr>
              <a:t>t</a:t>
            </a:r>
            <a:r>
              <a:rPr sz="1100" spc="-114" dirty="0">
                <a:latin typeface="Microsoft Sans Serif"/>
                <a:cs typeface="Microsoft Sans Serif"/>
              </a:rPr>
              <a:t>e</a:t>
            </a:r>
            <a:r>
              <a:rPr sz="1100" spc="-75" dirty="0">
                <a:latin typeface="Microsoft Sans Serif"/>
                <a:cs typeface="Microsoft Sans Serif"/>
              </a:rPr>
              <a:t>n</a:t>
            </a:r>
            <a:r>
              <a:rPr sz="1100" spc="-145" dirty="0">
                <a:latin typeface="Microsoft Sans Serif"/>
                <a:cs typeface="Microsoft Sans Serif"/>
              </a:rPr>
              <a:t>c</a:t>
            </a:r>
            <a:r>
              <a:rPr sz="1100" spc="-35" dirty="0">
                <a:latin typeface="Microsoft Sans Serif"/>
                <a:cs typeface="Microsoft Sans Serif"/>
              </a:rPr>
              <a:t>i</a:t>
            </a:r>
            <a:r>
              <a:rPr sz="1100" spc="-90" dirty="0">
                <a:latin typeface="Microsoft Sans Serif"/>
                <a:cs typeface="Microsoft Sans Serif"/>
              </a:rPr>
              <a:t>ó</a:t>
            </a:r>
            <a:r>
              <a:rPr sz="1100" spc="-40" dirty="0">
                <a:latin typeface="Microsoft Sans Serif"/>
                <a:cs typeface="Microsoft Sans Serif"/>
              </a:rPr>
              <a:t>n</a:t>
            </a:r>
            <a:r>
              <a:rPr sz="1100" spc="-75" dirty="0">
                <a:latin typeface="Microsoft Sans Serif"/>
                <a:cs typeface="Microsoft Sans Serif"/>
              </a:rPr>
              <a:t> </a:t>
            </a:r>
            <a:r>
              <a:rPr sz="1100" spc="-55" dirty="0">
                <a:latin typeface="Microsoft Sans Serif"/>
                <a:cs typeface="Microsoft Sans Serif"/>
              </a:rPr>
              <a:t>d</a:t>
            </a:r>
            <a:r>
              <a:rPr sz="1100" spc="-85" dirty="0">
                <a:latin typeface="Microsoft Sans Serif"/>
                <a:cs typeface="Microsoft Sans Serif"/>
              </a:rPr>
              <a:t>e</a:t>
            </a:r>
            <a:endParaRPr sz="1100">
              <a:latin typeface="Microsoft Sans Serif"/>
              <a:cs typeface="Microsoft Sans Serif"/>
            </a:endParaRPr>
          </a:p>
        </p:txBody>
      </p:sp>
      <p:sp>
        <p:nvSpPr>
          <p:cNvPr id="79" name="object 78">
            <a:extLst>
              <a:ext uri="{FF2B5EF4-FFF2-40B4-BE49-F238E27FC236}">
                <a16:creationId xmlns:a16="http://schemas.microsoft.com/office/drawing/2014/main" id="{172A0631-0E2B-4879-AB90-6A187FCDEAD9}"/>
              </a:ext>
            </a:extLst>
          </p:cNvPr>
          <p:cNvSpPr txBox="1"/>
          <p:nvPr/>
        </p:nvSpPr>
        <p:spPr>
          <a:xfrm>
            <a:off x="2905034" y="2495381"/>
            <a:ext cx="705485" cy="1924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100" spc="-185" dirty="0">
                <a:latin typeface="Microsoft Sans Serif"/>
                <a:cs typeface="Microsoft Sans Serif"/>
              </a:rPr>
              <a:t>E</a:t>
            </a:r>
            <a:r>
              <a:rPr sz="1100" spc="-60" dirty="0">
                <a:latin typeface="Microsoft Sans Serif"/>
                <a:cs typeface="Microsoft Sans Serif"/>
              </a:rPr>
              <a:t>m</a:t>
            </a:r>
            <a:r>
              <a:rPr sz="1100" spc="-114" dirty="0">
                <a:latin typeface="Microsoft Sans Serif"/>
                <a:cs typeface="Microsoft Sans Serif"/>
              </a:rPr>
              <a:t>e</a:t>
            </a:r>
            <a:r>
              <a:rPr sz="1100" spc="-25" dirty="0">
                <a:latin typeface="Microsoft Sans Serif"/>
                <a:cs typeface="Microsoft Sans Serif"/>
              </a:rPr>
              <a:t>r</a:t>
            </a:r>
            <a:r>
              <a:rPr sz="1100" spc="-80" dirty="0">
                <a:latin typeface="Microsoft Sans Serif"/>
                <a:cs typeface="Microsoft Sans Serif"/>
              </a:rPr>
              <a:t>g</a:t>
            </a:r>
            <a:r>
              <a:rPr sz="1100" spc="-125" dirty="0">
                <a:latin typeface="Microsoft Sans Serif"/>
                <a:cs typeface="Microsoft Sans Serif"/>
              </a:rPr>
              <a:t>e</a:t>
            </a:r>
            <a:r>
              <a:rPr sz="1100" spc="-75" dirty="0">
                <a:latin typeface="Microsoft Sans Serif"/>
                <a:cs typeface="Microsoft Sans Serif"/>
              </a:rPr>
              <a:t>n</a:t>
            </a:r>
            <a:r>
              <a:rPr sz="1100" spc="-145" dirty="0">
                <a:latin typeface="Microsoft Sans Serif"/>
                <a:cs typeface="Microsoft Sans Serif"/>
              </a:rPr>
              <a:t>c</a:t>
            </a:r>
            <a:r>
              <a:rPr sz="1100" spc="-35" dirty="0">
                <a:latin typeface="Microsoft Sans Serif"/>
                <a:cs typeface="Microsoft Sans Serif"/>
              </a:rPr>
              <a:t>i</a:t>
            </a:r>
            <a:r>
              <a:rPr sz="1100" spc="-50" dirty="0">
                <a:latin typeface="Microsoft Sans Serif"/>
                <a:cs typeface="Microsoft Sans Serif"/>
              </a:rPr>
              <a:t>a</a:t>
            </a:r>
            <a:r>
              <a:rPr sz="1100" spc="-225" dirty="0">
                <a:latin typeface="Microsoft Sans Serif"/>
                <a:cs typeface="Microsoft Sans Serif"/>
              </a:rPr>
              <a:t>s</a:t>
            </a:r>
            <a:endParaRPr sz="1100">
              <a:latin typeface="Microsoft Sans Serif"/>
              <a:cs typeface="Microsoft Sans Serif"/>
            </a:endParaRPr>
          </a:p>
        </p:txBody>
      </p:sp>
      <p:grpSp>
        <p:nvGrpSpPr>
          <p:cNvPr id="80" name="object 79">
            <a:extLst>
              <a:ext uri="{FF2B5EF4-FFF2-40B4-BE49-F238E27FC236}">
                <a16:creationId xmlns:a16="http://schemas.microsoft.com/office/drawing/2014/main" id="{8022F949-F799-4E74-94BE-91A26C92ABEF}"/>
              </a:ext>
            </a:extLst>
          </p:cNvPr>
          <p:cNvGrpSpPr/>
          <p:nvPr/>
        </p:nvGrpSpPr>
        <p:grpSpPr>
          <a:xfrm>
            <a:off x="1477142" y="2384891"/>
            <a:ext cx="2902585" cy="3784600"/>
            <a:chOff x="1477142" y="2384891"/>
            <a:chExt cx="2902585" cy="3784600"/>
          </a:xfrm>
        </p:grpSpPr>
        <p:sp>
          <p:nvSpPr>
            <p:cNvPr id="81" name="object 80">
              <a:extLst>
                <a:ext uri="{FF2B5EF4-FFF2-40B4-BE49-F238E27FC236}">
                  <a16:creationId xmlns:a16="http://schemas.microsoft.com/office/drawing/2014/main" id="{FBF87BAC-AAFA-4306-AD54-6A8539470FBC}"/>
                </a:ext>
              </a:extLst>
            </p:cNvPr>
            <p:cNvSpPr/>
            <p:nvPr/>
          </p:nvSpPr>
          <p:spPr>
            <a:xfrm>
              <a:off x="2054946" y="2456426"/>
              <a:ext cx="495934" cy="1905"/>
            </a:xfrm>
            <a:custGeom>
              <a:avLst/>
              <a:gdLst/>
              <a:ahLst/>
              <a:cxnLst/>
              <a:rect l="l" t="t" r="r" b="b"/>
              <a:pathLst>
                <a:path w="495935" h="1905">
                  <a:moveTo>
                    <a:pt x="0" y="0"/>
                  </a:moveTo>
                  <a:lnTo>
                    <a:pt x="495906" y="1788"/>
                  </a:lnTo>
                </a:path>
              </a:pathLst>
            </a:custGeom>
            <a:ln w="38934">
              <a:solidFill>
                <a:srgbClr val="A400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" name="object 81">
              <a:extLst>
                <a:ext uri="{FF2B5EF4-FFF2-40B4-BE49-F238E27FC236}">
                  <a16:creationId xmlns:a16="http://schemas.microsoft.com/office/drawing/2014/main" id="{86F779A2-4010-4899-A9D6-63C52C9F52F9}"/>
                </a:ext>
              </a:extLst>
            </p:cNvPr>
            <p:cNvSpPr/>
            <p:nvPr/>
          </p:nvSpPr>
          <p:spPr>
            <a:xfrm>
              <a:off x="2537726" y="2384891"/>
              <a:ext cx="143510" cy="149860"/>
            </a:xfrm>
            <a:custGeom>
              <a:avLst/>
              <a:gdLst/>
              <a:ahLst/>
              <a:cxnLst/>
              <a:rect l="l" t="t" r="r" b="b"/>
              <a:pathLst>
                <a:path w="143510" h="149860">
                  <a:moveTo>
                    <a:pt x="0" y="0"/>
                  </a:moveTo>
                  <a:lnTo>
                    <a:pt x="0" y="149736"/>
                  </a:lnTo>
                  <a:lnTo>
                    <a:pt x="143358" y="715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400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" name="object 82">
              <a:extLst>
                <a:ext uri="{FF2B5EF4-FFF2-40B4-BE49-F238E27FC236}">
                  <a16:creationId xmlns:a16="http://schemas.microsoft.com/office/drawing/2014/main" id="{56B13C3A-506B-4FCD-90EC-1F65B11F7E57}"/>
                </a:ext>
              </a:extLst>
            </p:cNvPr>
            <p:cNvSpPr/>
            <p:nvPr/>
          </p:nvSpPr>
          <p:spPr>
            <a:xfrm>
              <a:off x="4300826" y="2612828"/>
              <a:ext cx="1905" cy="1064260"/>
            </a:xfrm>
            <a:custGeom>
              <a:avLst/>
              <a:gdLst/>
              <a:ahLst/>
              <a:cxnLst/>
              <a:rect l="l" t="t" r="r" b="b"/>
              <a:pathLst>
                <a:path w="1904" h="1064260">
                  <a:moveTo>
                    <a:pt x="0" y="0"/>
                  </a:moveTo>
                  <a:lnTo>
                    <a:pt x="1628" y="1063764"/>
                  </a:lnTo>
                </a:path>
              </a:pathLst>
            </a:custGeom>
            <a:ln w="39004">
              <a:solidFill>
                <a:srgbClr val="A400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" name="object 83">
              <a:extLst>
                <a:ext uri="{FF2B5EF4-FFF2-40B4-BE49-F238E27FC236}">
                  <a16:creationId xmlns:a16="http://schemas.microsoft.com/office/drawing/2014/main" id="{DA09CABB-2722-4B42-A013-7FB529FBB1F6}"/>
                </a:ext>
              </a:extLst>
            </p:cNvPr>
            <p:cNvSpPr/>
            <p:nvPr/>
          </p:nvSpPr>
          <p:spPr>
            <a:xfrm>
              <a:off x="4229163" y="3618064"/>
              <a:ext cx="150495" cy="143510"/>
            </a:xfrm>
            <a:custGeom>
              <a:avLst/>
              <a:gdLst/>
              <a:ahLst/>
              <a:cxnLst/>
              <a:rect l="l" t="t" r="r" b="b"/>
              <a:pathLst>
                <a:path w="150495" h="143510">
                  <a:moveTo>
                    <a:pt x="150166" y="0"/>
                  </a:moveTo>
                  <a:lnTo>
                    <a:pt x="71662" y="45359"/>
                  </a:lnTo>
                  <a:lnTo>
                    <a:pt x="0" y="0"/>
                  </a:lnTo>
                  <a:lnTo>
                    <a:pt x="71662" y="143070"/>
                  </a:lnTo>
                  <a:lnTo>
                    <a:pt x="150166" y="0"/>
                  </a:lnTo>
                  <a:close/>
                </a:path>
              </a:pathLst>
            </a:custGeom>
            <a:solidFill>
              <a:srgbClr val="A400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" name="object 84">
              <a:extLst>
                <a:ext uri="{FF2B5EF4-FFF2-40B4-BE49-F238E27FC236}">
                  <a16:creationId xmlns:a16="http://schemas.microsoft.com/office/drawing/2014/main" id="{B40F0A76-B22A-4337-95A6-F91358778EBB}"/>
                </a:ext>
              </a:extLst>
            </p:cNvPr>
            <p:cNvSpPr/>
            <p:nvPr/>
          </p:nvSpPr>
          <p:spPr>
            <a:xfrm>
              <a:off x="3151778" y="2827930"/>
              <a:ext cx="0" cy="360045"/>
            </a:xfrm>
            <a:custGeom>
              <a:avLst/>
              <a:gdLst/>
              <a:ahLst/>
              <a:cxnLst/>
              <a:rect l="l" t="t" r="r" b="b"/>
              <a:pathLst>
                <a:path h="360044">
                  <a:moveTo>
                    <a:pt x="0" y="0"/>
                  </a:moveTo>
                  <a:lnTo>
                    <a:pt x="0" y="359913"/>
                  </a:lnTo>
                </a:path>
              </a:pathLst>
            </a:custGeom>
            <a:ln w="40632">
              <a:solidFill>
                <a:srgbClr val="A400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" name="object 85">
              <a:extLst>
                <a:ext uri="{FF2B5EF4-FFF2-40B4-BE49-F238E27FC236}">
                  <a16:creationId xmlns:a16="http://schemas.microsoft.com/office/drawing/2014/main" id="{8C155AE1-D6EA-4BEB-ACB0-BA442B136AEE}"/>
                </a:ext>
              </a:extLst>
            </p:cNvPr>
            <p:cNvSpPr/>
            <p:nvPr/>
          </p:nvSpPr>
          <p:spPr>
            <a:xfrm>
              <a:off x="3078975" y="2717043"/>
              <a:ext cx="150495" cy="149860"/>
            </a:xfrm>
            <a:custGeom>
              <a:avLst/>
              <a:gdLst/>
              <a:ahLst/>
              <a:cxnLst/>
              <a:rect l="l" t="t" r="r" b="b"/>
              <a:pathLst>
                <a:path w="150494" h="149860">
                  <a:moveTo>
                    <a:pt x="71988" y="0"/>
                  </a:moveTo>
                  <a:lnTo>
                    <a:pt x="0" y="149736"/>
                  </a:lnTo>
                  <a:lnTo>
                    <a:pt x="150491" y="149736"/>
                  </a:lnTo>
                  <a:lnTo>
                    <a:pt x="71988" y="0"/>
                  </a:lnTo>
                  <a:close/>
                </a:path>
              </a:pathLst>
            </a:custGeom>
            <a:solidFill>
              <a:srgbClr val="A400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" name="object 86">
              <a:extLst>
                <a:ext uri="{FF2B5EF4-FFF2-40B4-BE49-F238E27FC236}">
                  <a16:creationId xmlns:a16="http://schemas.microsoft.com/office/drawing/2014/main" id="{3B4ECE09-3219-456D-A683-322BDA739AEF}"/>
                </a:ext>
              </a:extLst>
            </p:cNvPr>
            <p:cNvSpPr/>
            <p:nvPr/>
          </p:nvSpPr>
          <p:spPr>
            <a:xfrm>
              <a:off x="1480634" y="5950413"/>
              <a:ext cx="2507615" cy="208915"/>
            </a:xfrm>
            <a:custGeom>
              <a:avLst/>
              <a:gdLst/>
              <a:ahLst/>
              <a:cxnLst/>
              <a:rect l="l" t="t" r="r" b="b"/>
              <a:pathLst>
                <a:path w="2507615" h="208914">
                  <a:moveTo>
                    <a:pt x="2507058" y="0"/>
                  </a:moveTo>
                  <a:lnTo>
                    <a:pt x="0" y="0"/>
                  </a:lnTo>
                  <a:lnTo>
                    <a:pt x="0" y="208574"/>
                  </a:lnTo>
                  <a:lnTo>
                    <a:pt x="2507058" y="208574"/>
                  </a:lnTo>
                  <a:lnTo>
                    <a:pt x="2507058" y="0"/>
                  </a:lnTo>
                  <a:close/>
                </a:path>
              </a:pathLst>
            </a:custGeom>
            <a:solidFill>
              <a:srgbClr val="FFFF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" name="object 87">
              <a:extLst>
                <a:ext uri="{FF2B5EF4-FFF2-40B4-BE49-F238E27FC236}">
                  <a16:creationId xmlns:a16="http://schemas.microsoft.com/office/drawing/2014/main" id="{72F7AE1A-B0B5-4CAB-8D41-157DBE95BFA4}"/>
                </a:ext>
              </a:extLst>
            </p:cNvPr>
            <p:cNvSpPr/>
            <p:nvPr/>
          </p:nvSpPr>
          <p:spPr>
            <a:xfrm>
              <a:off x="1480634" y="5950402"/>
              <a:ext cx="2513965" cy="215900"/>
            </a:xfrm>
            <a:custGeom>
              <a:avLst/>
              <a:gdLst/>
              <a:ahLst/>
              <a:cxnLst/>
              <a:rect l="l" t="t" r="r" b="b"/>
              <a:pathLst>
                <a:path w="2513965" h="215900">
                  <a:moveTo>
                    <a:pt x="0" y="215289"/>
                  </a:moveTo>
                  <a:lnTo>
                    <a:pt x="2513735" y="215289"/>
                  </a:lnTo>
                  <a:lnTo>
                    <a:pt x="2513735" y="0"/>
                  </a:lnTo>
                  <a:lnTo>
                    <a:pt x="0" y="0"/>
                  </a:lnTo>
                  <a:lnTo>
                    <a:pt x="0" y="215289"/>
                  </a:lnTo>
                  <a:close/>
                </a:path>
              </a:pathLst>
            </a:custGeom>
            <a:ln w="635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9" name="object 88">
            <a:extLst>
              <a:ext uri="{FF2B5EF4-FFF2-40B4-BE49-F238E27FC236}">
                <a16:creationId xmlns:a16="http://schemas.microsoft.com/office/drawing/2014/main" id="{836D6540-5895-4E8A-AE25-AF56F9607057}"/>
              </a:ext>
            </a:extLst>
          </p:cNvPr>
          <p:cNvSpPr txBox="1"/>
          <p:nvPr/>
        </p:nvSpPr>
        <p:spPr>
          <a:xfrm>
            <a:off x="2152900" y="5937212"/>
            <a:ext cx="1231900" cy="1924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100" spc="-60" dirty="0">
                <a:latin typeface="Microsoft Sans Serif"/>
                <a:cs typeface="Microsoft Sans Serif"/>
              </a:rPr>
              <a:t>A</a:t>
            </a:r>
            <a:r>
              <a:rPr sz="1100" spc="-105" dirty="0">
                <a:latin typeface="Microsoft Sans Serif"/>
                <a:cs typeface="Microsoft Sans Serif"/>
              </a:rPr>
              <a:t>D</a:t>
            </a:r>
            <a:r>
              <a:rPr sz="1100" spc="-110" dirty="0">
                <a:latin typeface="Microsoft Sans Serif"/>
                <a:cs typeface="Microsoft Sans Serif"/>
              </a:rPr>
              <a:t>M</a:t>
            </a:r>
            <a:r>
              <a:rPr sz="1100" spc="-70" dirty="0">
                <a:latin typeface="Microsoft Sans Serif"/>
                <a:cs typeface="Microsoft Sans Serif"/>
              </a:rPr>
              <a:t>I</a:t>
            </a:r>
            <a:r>
              <a:rPr sz="1100" spc="-265" dirty="0">
                <a:latin typeface="Microsoft Sans Serif"/>
                <a:cs typeface="Microsoft Sans Serif"/>
              </a:rPr>
              <a:t>S</a:t>
            </a:r>
            <a:r>
              <a:rPr sz="1100" spc="-70" dirty="0">
                <a:latin typeface="Microsoft Sans Serif"/>
                <a:cs typeface="Microsoft Sans Serif"/>
              </a:rPr>
              <a:t>I</a:t>
            </a:r>
            <a:r>
              <a:rPr sz="1100" spc="-114" dirty="0">
                <a:latin typeface="Microsoft Sans Serif"/>
                <a:cs typeface="Microsoft Sans Serif"/>
              </a:rPr>
              <a:t>Ó</a:t>
            </a:r>
            <a:r>
              <a:rPr sz="1100" spc="-10" dirty="0">
                <a:latin typeface="Microsoft Sans Serif"/>
                <a:cs typeface="Microsoft Sans Serif"/>
              </a:rPr>
              <a:t>N</a:t>
            </a:r>
            <a:r>
              <a:rPr sz="1100" spc="-90" dirty="0">
                <a:latin typeface="Microsoft Sans Serif"/>
                <a:cs typeface="Microsoft Sans Serif"/>
              </a:rPr>
              <a:t> </a:t>
            </a:r>
            <a:r>
              <a:rPr sz="1100" spc="-70" dirty="0">
                <a:latin typeface="Microsoft Sans Serif"/>
                <a:cs typeface="Microsoft Sans Serif"/>
              </a:rPr>
              <a:t>I</a:t>
            </a:r>
            <a:r>
              <a:rPr sz="1100" spc="-65" dirty="0">
                <a:latin typeface="Microsoft Sans Serif"/>
                <a:cs typeface="Microsoft Sans Serif"/>
              </a:rPr>
              <a:t>N</a:t>
            </a:r>
            <a:r>
              <a:rPr sz="1100" spc="-150" dirty="0">
                <a:latin typeface="Microsoft Sans Serif"/>
                <a:cs typeface="Microsoft Sans Serif"/>
              </a:rPr>
              <a:t>T</a:t>
            </a:r>
            <a:r>
              <a:rPr sz="1100" spc="-185" dirty="0">
                <a:latin typeface="Microsoft Sans Serif"/>
                <a:cs typeface="Microsoft Sans Serif"/>
              </a:rPr>
              <a:t>E</a:t>
            </a:r>
            <a:r>
              <a:rPr sz="1100" spc="-170" dirty="0">
                <a:latin typeface="Microsoft Sans Serif"/>
                <a:cs typeface="Microsoft Sans Serif"/>
              </a:rPr>
              <a:t>G</a:t>
            </a:r>
            <a:r>
              <a:rPr sz="1100" spc="-180" dirty="0">
                <a:latin typeface="Microsoft Sans Serif"/>
                <a:cs typeface="Microsoft Sans Serif"/>
              </a:rPr>
              <a:t>R</a:t>
            </a:r>
            <a:r>
              <a:rPr sz="1100" spc="-60" dirty="0">
                <a:latin typeface="Microsoft Sans Serif"/>
                <a:cs typeface="Microsoft Sans Serif"/>
              </a:rPr>
              <a:t>A</a:t>
            </a:r>
            <a:r>
              <a:rPr sz="1100" spc="-45" dirty="0">
                <a:latin typeface="Microsoft Sans Serif"/>
                <a:cs typeface="Microsoft Sans Serif"/>
              </a:rPr>
              <a:t>L</a:t>
            </a:r>
            <a:endParaRPr sz="1100">
              <a:latin typeface="Microsoft Sans Serif"/>
              <a:cs typeface="Microsoft Sans Serif"/>
            </a:endParaRPr>
          </a:p>
        </p:txBody>
      </p:sp>
      <p:grpSp>
        <p:nvGrpSpPr>
          <p:cNvPr id="90" name="object 89">
            <a:extLst>
              <a:ext uri="{FF2B5EF4-FFF2-40B4-BE49-F238E27FC236}">
                <a16:creationId xmlns:a16="http://schemas.microsoft.com/office/drawing/2014/main" id="{1A15EC27-39F2-4AD1-BA54-3171A359E003}"/>
              </a:ext>
            </a:extLst>
          </p:cNvPr>
          <p:cNvGrpSpPr/>
          <p:nvPr/>
        </p:nvGrpSpPr>
        <p:grpSpPr>
          <a:xfrm>
            <a:off x="4140979" y="5946910"/>
            <a:ext cx="2835910" cy="222885"/>
            <a:chOff x="4140979" y="5946910"/>
            <a:chExt cx="2835910" cy="222885"/>
          </a:xfrm>
        </p:grpSpPr>
        <p:sp>
          <p:nvSpPr>
            <p:cNvPr id="91" name="object 90">
              <a:extLst>
                <a:ext uri="{FF2B5EF4-FFF2-40B4-BE49-F238E27FC236}">
                  <a16:creationId xmlns:a16="http://schemas.microsoft.com/office/drawing/2014/main" id="{67550263-BD07-423E-A128-1DFBF7D22719}"/>
                </a:ext>
              </a:extLst>
            </p:cNvPr>
            <p:cNvSpPr/>
            <p:nvPr/>
          </p:nvSpPr>
          <p:spPr>
            <a:xfrm>
              <a:off x="4144471" y="5950413"/>
              <a:ext cx="2822575" cy="208915"/>
            </a:xfrm>
            <a:custGeom>
              <a:avLst/>
              <a:gdLst/>
              <a:ahLst/>
              <a:cxnLst/>
              <a:rect l="l" t="t" r="r" b="b"/>
              <a:pathLst>
                <a:path w="2822575" h="208914">
                  <a:moveTo>
                    <a:pt x="2822211" y="0"/>
                  </a:moveTo>
                  <a:lnTo>
                    <a:pt x="0" y="0"/>
                  </a:lnTo>
                  <a:lnTo>
                    <a:pt x="0" y="208574"/>
                  </a:lnTo>
                  <a:lnTo>
                    <a:pt x="2822211" y="208574"/>
                  </a:lnTo>
                  <a:lnTo>
                    <a:pt x="2822211" y="0"/>
                  </a:lnTo>
                  <a:close/>
                </a:path>
              </a:pathLst>
            </a:custGeom>
            <a:solidFill>
              <a:srgbClr val="FFCC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" name="object 91">
              <a:extLst>
                <a:ext uri="{FF2B5EF4-FFF2-40B4-BE49-F238E27FC236}">
                  <a16:creationId xmlns:a16="http://schemas.microsoft.com/office/drawing/2014/main" id="{CD16149A-E72D-47F2-85A8-51F47CD18D88}"/>
                </a:ext>
              </a:extLst>
            </p:cNvPr>
            <p:cNvSpPr/>
            <p:nvPr/>
          </p:nvSpPr>
          <p:spPr>
            <a:xfrm>
              <a:off x="4144471" y="5950403"/>
              <a:ext cx="2828925" cy="215900"/>
            </a:xfrm>
            <a:custGeom>
              <a:avLst/>
              <a:gdLst/>
              <a:ahLst/>
              <a:cxnLst/>
              <a:rect l="l" t="t" r="r" b="b"/>
              <a:pathLst>
                <a:path w="2828925" h="215900">
                  <a:moveTo>
                    <a:pt x="0" y="215289"/>
                  </a:moveTo>
                  <a:lnTo>
                    <a:pt x="2828563" y="215289"/>
                  </a:lnTo>
                  <a:lnTo>
                    <a:pt x="2828563" y="0"/>
                  </a:lnTo>
                  <a:lnTo>
                    <a:pt x="0" y="0"/>
                  </a:lnTo>
                  <a:lnTo>
                    <a:pt x="0" y="215289"/>
                  </a:lnTo>
                  <a:close/>
                </a:path>
              </a:pathLst>
            </a:custGeom>
            <a:ln w="635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3" name="object 92">
            <a:extLst>
              <a:ext uri="{FF2B5EF4-FFF2-40B4-BE49-F238E27FC236}">
                <a16:creationId xmlns:a16="http://schemas.microsoft.com/office/drawing/2014/main" id="{07449B00-83F9-48CF-92AC-1EE122EA87FB}"/>
              </a:ext>
            </a:extLst>
          </p:cNvPr>
          <p:cNvSpPr txBox="1"/>
          <p:nvPr/>
        </p:nvSpPr>
        <p:spPr>
          <a:xfrm>
            <a:off x="4908172" y="5937212"/>
            <a:ext cx="1257300" cy="1924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100" spc="-60" dirty="0">
                <a:latin typeface="Microsoft Sans Serif"/>
                <a:cs typeface="Microsoft Sans Serif"/>
              </a:rPr>
              <a:t>A</a:t>
            </a:r>
            <a:r>
              <a:rPr sz="1100" spc="-150" dirty="0">
                <a:latin typeface="Microsoft Sans Serif"/>
                <a:cs typeface="Microsoft Sans Serif"/>
              </a:rPr>
              <a:t>T</a:t>
            </a:r>
            <a:r>
              <a:rPr sz="1100" spc="-185" dirty="0">
                <a:latin typeface="Microsoft Sans Serif"/>
                <a:cs typeface="Microsoft Sans Serif"/>
              </a:rPr>
              <a:t>E</a:t>
            </a:r>
            <a:r>
              <a:rPr sz="1100" spc="-65" dirty="0">
                <a:latin typeface="Microsoft Sans Serif"/>
                <a:cs typeface="Microsoft Sans Serif"/>
              </a:rPr>
              <a:t>N</a:t>
            </a:r>
            <a:r>
              <a:rPr sz="1100" spc="-195" dirty="0">
                <a:latin typeface="Microsoft Sans Serif"/>
                <a:cs typeface="Microsoft Sans Serif"/>
              </a:rPr>
              <a:t>C</a:t>
            </a:r>
            <a:r>
              <a:rPr sz="1100" spc="-70" dirty="0">
                <a:latin typeface="Microsoft Sans Serif"/>
                <a:cs typeface="Microsoft Sans Serif"/>
              </a:rPr>
              <a:t>I</a:t>
            </a:r>
            <a:r>
              <a:rPr sz="1100" spc="-114" dirty="0">
                <a:latin typeface="Microsoft Sans Serif"/>
                <a:cs typeface="Microsoft Sans Serif"/>
              </a:rPr>
              <a:t>Ó</a:t>
            </a:r>
            <a:r>
              <a:rPr sz="1100" spc="-10" dirty="0">
                <a:latin typeface="Microsoft Sans Serif"/>
                <a:cs typeface="Microsoft Sans Serif"/>
              </a:rPr>
              <a:t>N</a:t>
            </a:r>
            <a:r>
              <a:rPr sz="1100" spc="-90" dirty="0">
                <a:latin typeface="Microsoft Sans Serif"/>
                <a:cs typeface="Microsoft Sans Serif"/>
              </a:rPr>
              <a:t> </a:t>
            </a:r>
            <a:r>
              <a:rPr sz="1100" spc="-70" dirty="0">
                <a:latin typeface="Microsoft Sans Serif"/>
                <a:cs typeface="Microsoft Sans Serif"/>
              </a:rPr>
              <a:t>I</a:t>
            </a:r>
            <a:r>
              <a:rPr sz="1100" spc="-65" dirty="0">
                <a:latin typeface="Microsoft Sans Serif"/>
                <a:cs typeface="Microsoft Sans Serif"/>
              </a:rPr>
              <a:t>N</a:t>
            </a:r>
            <a:r>
              <a:rPr sz="1100" spc="-135" dirty="0">
                <a:latin typeface="Microsoft Sans Serif"/>
                <a:cs typeface="Microsoft Sans Serif"/>
              </a:rPr>
              <a:t>T</a:t>
            </a:r>
            <a:r>
              <a:rPr sz="1100" spc="-190" dirty="0">
                <a:latin typeface="Microsoft Sans Serif"/>
                <a:cs typeface="Microsoft Sans Serif"/>
              </a:rPr>
              <a:t>E</a:t>
            </a:r>
            <a:r>
              <a:rPr sz="1100" spc="-170" dirty="0">
                <a:latin typeface="Microsoft Sans Serif"/>
                <a:cs typeface="Microsoft Sans Serif"/>
              </a:rPr>
              <a:t>G</a:t>
            </a:r>
            <a:r>
              <a:rPr sz="1100" spc="-180" dirty="0">
                <a:latin typeface="Microsoft Sans Serif"/>
                <a:cs typeface="Microsoft Sans Serif"/>
              </a:rPr>
              <a:t>R</a:t>
            </a:r>
            <a:r>
              <a:rPr sz="1100" spc="-60" dirty="0">
                <a:latin typeface="Microsoft Sans Serif"/>
                <a:cs typeface="Microsoft Sans Serif"/>
              </a:rPr>
              <a:t>A</a:t>
            </a:r>
            <a:r>
              <a:rPr sz="1100" spc="-45" dirty="0">
                <a:latin typeface="Microsoft Sans Serif"/>
                <a:cs typeface="Microsoft Sans Serif"/>
              </a:rPr>
              <a:t>L</a:t>
            </a:r>
            <a:endParaRPr sz="1100">
              <a:latin typeface="Microsoft Sans Serif"/>
              <a:cs typeface="Microsoft Sans Serif"/>
            </a:endParaRPr>
          </a:p>
        </p:txBody>
      </p:sp>
      <p:grpSp>
        <p:nvGrpSpPr>
          <p:cNvPr id="94" name="object 93">
            <a:extLst>
              <a:ext uri="{FF2B5EF4-FFF2-40B4-BE49-F238E27FC236}">
                <a16:creationId xmlns:a16="http://schemas.microsoft.com/office/drawing/2014/main" id="{0022D754-8D9F-414C-92D0-E038127B9933}"/>
              </a:ext>
            </a:extLst>
          </p:cNvPr>
          <p:cNvGrpSpPr/>
          <p:nvPr/>
        </p:nvGrpSpPr>
        <p:grpSpPr>
          <a:xfrm>
            <a:off x="7119546" y="5946910"/>
            <a:ext cx="1057910" cy="222885"/>
            <a:chOff x="7119546" y="5946910"/>
            <a:chExt cx="1057910" cy="222885"/>
          </a:xfrm>
        </p:grpSpPr>
        <p:sp>
          <p:nvSpPr>
            <p:cNvPr id="95" name="object 94">
              <a:extLst>
                <a:ext uri="{FF2B5EF4-FFF2-40B4-BE49-F238E27FC236}">
                  <a16:creationId xmlns:a16="http://schemas.microsoft.com/office/drawing/2014/main" id="{BF4DDEEF-4543-422A-B4B5-B4DE9B83ECF8}"/>
                </a:ext>
              </a:extLst>
            </p:cNvPr>
            <p:cNvSpPr/>
            <p:nvPr/>
          </p:nvSpPr>
          <p:spPr>
            <a:xfrm>
              <a:off x="7123038" y="5950413"/>
              <a:ext cx="1044575" cy="208915"/>
            </a:xfrm>
            <a:custGeom>
              <a:avLst/>
              <a:gdLst/>
              <a:ahLst/>
              <a:cxnLst/>
              <a:rect l="l" t="t" r="r" b="b"/>
              <a:pathLst>
                <a:path w="1044575" h="208914">
                  <a:moveTo>
                    <a:pt x="1043947" y="0"/>
                  </a:moveTo>
                  <a:lnTo>
                    <a:pt x="0" y="0"/>
                  </a:lnTo>
                  <a:lnTo>
                    <a:pt x="0" y="208574"/>
                  </a:lnTo>
                  <a:lnTo>
                    <a:pt x="1043947" y="208574"/>
                  </a:lnTo>
                  <a:lnTo>
                    <a:pt x="1043947" y="0"/>
                  </a:lnTo>
                  <a:close/>
                </a:path>
              </a:pathLst>
            </a:custGeom>
            <a:solidFill>
              <a:srgbClr val="99FF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" name="object 95">
              <a:extLst>
                <a:ext uri="{FF2B5EF4-FFF2-40B4-BE49-F238E27FC236}">
                  <a16:creationId xmlns:a16="http://schemas.microsoft.com/office/drawing/2014/main" id="{84761867-F263-43A2-B773-24AD278D2AA7}"/>
                </a:ext>
              </a:extLst>
            </p:cNvPr>
            <p:cNvSpPr/>
            <p:nvPr/>
          </p:nvSpPr>
          <p:spPr>
            <a:xfrm>
              <a:off x="7123038" y="5950403"/>
              <a:ext cx="1050925" cy="215900"/>
            </a:xfrm>
            <a:custGeom>
              <a:avLst/>
              <a:gdLst/>
              <a:ahLst/>
              <a:cxnLst/>
              <a:rect l="l" t="t" r="r" b="b"/>
              <a:pathLst>
                <a:path w="1050925" h="215900">
                  <a:moveTo>
                    <a:pt x="0" y="215289"/>
                  </a:moveTo>
                  <a:lnTo>
                    <a:pt x="1050723" y="215289"/>
                  </a:lnTo>
                  <a:lnTo>
                    <a:pt x="1050723" y="0"/>
                  </a:lnTo>
                  <a:lnTo>
                    <a:pt x="0" y="0"/>
                  </a:lnTo>
                  <a:lnTo>
                    <a:pt x="0" y="215289"/>
                  </a:lnTo>
                  <a:close/>
                </a:path>
              </a:pathLst>
            </a:custGeom>
            <a:ln w="635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7" name="object 96">
            <a:extLst>
              <a:ext uri="{FF2B5EF4-FFF2-40B4-BE49-F238E27FC236}">
                <a16:creationId xmlns:a16="http://schemas.microsoft.com/office/drawing/2014/main" id="{C6DC333D-E451-4941-8D71-0D30F7B62233}"/>
              </a:ext>
            </a:extLst>
          </p:cNvPr>
          <p:cNvSpPr txBox="1"/>
          <p:nvPr/>
        </p:nvSpPr>
        <p:spPr>
          <a:xfrm>
            <a:off x="7253989" y="5937212"/>
            <a:ext cx="826135" cy="1924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100" spc="-265" dirty="0">
                <a:latin typeface="Microsoft Sans Serif"/>
                <a:cs typeface="Microsoft Sans Serif"/>
              </a:rPr>
              <a:t>S</a:t>
            </a:r>
            <a:r>
              <a:rPr sz="1100" spc="-185" dirty="0">
                <a:latin typeface="Microsoft Sans Serif"/>
                <a:cs typeface="Microsoft Sans Serif"/>
              </a:rPr>
              <a:t>E</a:t>
            </a:r>
            <a:r>
              <a:rPr sz="1100" spc="-170" dirty="0">
                <a:latin typeface="Microsoft Sans Serif"/>
                <a:cs typeface="Microsoft Sans Serif"/>
              </a:rPr>
              <a:t>G</a:t>
            </a:r>
            <a:r>
              <a:rPr sz="1100" spc="-120" dirty="0">
                <a:latin typeface="Microsoft Sans Serif"/>
                <a:cs typeface="Microsoft Sans Serif"/>
              </a:rPr>
              <a:t>U</a:t>
            </a:r>
            <a:r>
              <a:rPr sz="1100" spc="-70" dirty="0">
                <a:latin typeface="Microsoft Sans Serif"/>
                <a:cs typeface="Microsoft Sans Serif"/>
              </a:rPr>
              <a:t>I</a:t>
            </a:r>
            <a:r>
              <a:rPr sz="1100" spc="-110" dirty="0">
                <a:latin typeface="Microsoft Sans Serif"/>
                <a:cs typeface="Microsoft Sans Serif"/>
              </a:rPr>
              <a:t>M</a:t>
            </a:r>
            <a:r>
              <a:rPr sz="1100" spc="-70" dirty="0">
                <a:latin typeface="Microsoft Sans Serif"/>
                <a:cs typeface="Microsoft Sans Serif"/>
              </a:rPr>
              <a:t>I</a:t>
            </a:r>
            <a:r>
              <a:rPr sz="1100" spc="-185" dirty="0">
                <a:latin typeface="Microsoft Sans Serif"/>
                <a:cs typeface="Microsoft Sans Serif"/>
              </a:rPr>
              <a:t>E</a:t>
            </a:r>
            <a:r>
              <a:rPr sz="1100" spc="-65" dirty="0">
                <a:latin typeface="Microsoft Sans Serif"/>
                <a:cs typeface="Microsoft Sans Serif"/>
              </a:rPr>
              <a:t>N</a:t>
            </a:r>
            <a:r>
              <a:rPr sz="1100" spc="-150" dirty="0">
                <a:latin typeface="Microsoft Sans Serif"/>
                <a:cs typeface="Microsoft Sans Serif"/>
              </a:rPr>
              <a:t>T</a:t>
            </a:r>
            <a:r>
              <a:rPr sz="1100" spc="-65" dirty="0">
                <a:latin typeface="Microsoft Sans Serif"/>
                <a:cs typeface="Microsoft Sans Serif"/>
              </a:rPr>
              <a:t>O</a:t>
            </a:r>
            <a:endParaRPr sz="1100">
              <a:latin typeface="Microsoft Sans Serif"/>
              <a:cs typeface="Microsoft Sans Serif"/>
            </a:endParaRPr>
          </a:p>
        </p:txBody>
      </p:sp>
      <p:grpSp>
        <p:nvGrpSpPr>
          <p:cNvPr id="98" name="object 97">
            <a:extLst>
              <a:ext uri="{FF2B5EF4-FFF2-40B4-BE49-F238E27FC236}">
                <a16:creationId xmlns:a16="http://schemas.microsoft.com/office/drawing/2014/main" id="{C976BD6C-DF8A-4290-AF53-4CE8938BC73D}"/>
              </a:ext>
            </a:extLst>
          </p:cNvPr>
          <p:cNvGrpSpPr/>
          <p:nvPr/>
        </p:nvGrpSpPr>
        <p:grpSpPr>
          <a:xfrm>
            <a:off x="3609351" y="2436916"/>
            <a:ext cx="4672330" cy="3240405"/>
            <a:chOff x="3609351" y="2436916"/>
            <a:chExt cx="4672330" cy="3240405"/>
          </a:xfrm>
        </p:grpSpPr>
        <p:sp>
          <p:nvSpPr>
            <p:cNvPr id="99" name="object 98">
              <a:extLst>
                <a:ext uri="{FF2B5EF4-FFF2-40B4-BE49-F238E27FC236}">
                  <a16:creationId xmlns:a16="http://schemas.microsoft.com/office/drawing/2014/main" id="{1FF924D5-740E-4302-B7D0-882BB0E78095}"/>
                </a:ext>
              </a:extLst>
            </p:cNvPr>
            <p:cNvSpPr/>
            <p:nvPr/>
          </p:nvSpPr>
          <p:spPr>
            <a:xfrm>
              <a:off x="3629036" y="4386745"/>
              <a:ext cx="280670" cy="0"/>
            </a:xfrm>
            <a:custGeom>
              <a:avLst/>
              <a:gdLst/>
              <a:ahLst/>
              <a:cxnLst/>
              <a:rect l="l" t="t" r="r" b="b"/>
              <a:pathLst>
                <a:path w="280670">
                  <a:moveTo>
                    <a:pt x="0" y="0"/>
                  </a:moveTo>
                  <a:lnTo>
                    <a:pt x="280576" y="0"/>
                  </a:lnTo>
                </a:path>
              </a:pathLst>
            </a:custGeom>
            <a:ln w="38934">
              <a:solidFill>
                <a:srgbClr val="A400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" name="object 99">
              <a:extLst>
                <a:ext uri="{FF2B5EF4-FFF2-40B4-BE49-F238E27FC236}">
                  <a16:creationId xmlns:a16="http://schemas.microsoft.com/office/drawing/2014/main" id="{03C493EB-168A-4213-A600-D5CEB40E3F03}"/>
                </a:ext>
              </a:extLst>
            </p:cNvPr>
            <p:cNvSpPr/>
            <p:nvPr/>
          </p:nvSpPr>
          <p:spPr>
            <a:xfrm>
              <a:off x="3896420" y="4314884"/>
              <a:ext cx="144145" cy="150495"/>
            </a:xfrm>
            <a:custGeom>
              <a:avLst/>
              <a:gdLst/>
              <a:ahLst/>
              <a:cxnLst/>
              <a:rect l="l" t="t" r="r" b="b"/>
              <a:pathLst>
                <a:path w="144145" h="150495">
                  <a:moveTo>
                    <a:pt x="0" y="0"/>
                  </a:moveTo>
                  <a:lnTo>
                    <a:pt x="0" y="150224"/>
                  </a:lnTo>
                  <a:lnTo>
                    <a:pt x="143814" y="7186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400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" name="object 100">
              <a:extLst>
                <a:ext uri="{FF2B5EF4-FFF2-40B4-BE49-F238E27FC236}">
                  <a16:creationId xmlns:a16="http://schemas.microsoft.com/office/drawing/2014/main" id="{9A7D084E-E6E3-4FC1-80BD-0A9579A3348B}"/>
                </a:ext>
              </a:extLst>
            </p:cNvPr>
            <p:cNvSpPr/>
            <p:nvPr/>
          </p:nvSpPr>
          <p:spPr>
            <a:xfrm>
              <a:off x="4822987" y="3656758"/>
              <a:ext cx="98425" cy="0"/>
            </a:xfrm>
            <a:custGeom>
              <a:avLst/>
              <a:gdLst/>
              <a:ahLst/>
              <a:cxnLst/>
              <a:rect l="l" t="t" r="r" b="b"/>
              <a:pathLst>
                <a:path w="98425">
                  <a:moveTo>
                    <a:pt x="0" y="0"/>
                  </a:moveTo>
                  <a:lnTo>
                    <a:pt x="97884" y="0"/>
                  </a:lnTo>
                </a:path>
              </a:pathLst>
            </a:custGeom>
            <a:ln w="38934">
              <a:solidFill>
                <a:srgbClr val="A400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" name="object 101">
              <a:extLst>
                <a:ext uri="{FF2B5EF4-FFF2-40B4-BE49-F238E27FC236}">
                  <a16:creationId xmlns:a16="http://schemas.microsoft.com/office/drawing/2014/main" id="{3B21B4AB-B0A6-4992-91FE-0836D18290C1}"/>
                </a:ext>
              </a:extLst>
            </p:cNvPr>
            <p:cNvSpPr/>
            <p:nvPr/>
          </p:nvSpPr>
          <p:spPr>
            <a:xfrm>
              <a:off x="4907843" y="3585223"/>
              <a:ext cx="150495" cy="149860"/>
            </a:xfrm>
            <a:custGeom>
              <a:avLst/>
              <a:gdLst/>
              <a:ahLst/>
              <a:cxnLst/>
              <a:rect l="l" t="t" r="r" b="b"/>
              <a:pathLst>
                <a:path w="150495" h="149860">
                  <a:moveTo>
                    <a:pt x="0" y="0"/>
                  </a:moveTo>
                  <a:lnTo>
                    <a:pt x="0" y="149736"/>
                  </a:lnTo>
                  <a:lnTo>
                    <a:pt x="150003" y="715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400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" name="object 102">
              <a:extLst>
                <a:ext uri="{FF2B5EF4-FFF2-40B4-BE49-F238E27FC236}">
                  <a16:creationId xmlns:a16="http://schemas.microsoft.com/office/drawing/2014/main" id="{21C2ACBE-D30E-4341-8C0E-EAC4C28C31C2}"/>
                </a:ext>
              </a:extLst>
            </p:cNvPr>
            <p:cNvSpPr/>
            <p:nvPr/>
          </p:nvSpPr>
          <p:spPr>
            <a:xfrm>
              <a:off x="4822987" y="5272906"/>
              <a:ext cx="111125" cy="1905"/>
            </a:xfrm>
            <a:custGeom>
              <a:avLst/>
              <a:gdLst/>
              <a:ahLst/>
              <a:cxnLst/>
              <a:rect l="l" t="t" r="r" b="b"/>
              <a:pathLst>
                <a:path w="111125" h="1904">
                  <a:moveTo>
                    <a:pt x="-19467" y="739"/>
                  </a:moveTo>
                  <a:lnTo>
                    <a:pt x="130544" y="739"/>
                  </a:lnTo>
                </a:path>
              </a:pathLst>
            </a:custGeom>
            <a:ln w="40414">
              <a:solidFill>
                <a:srgbClr val="A400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" name="object 103">
              <a:extLst>
                <a:ext uri="{FF2B5EF4-FFF2-40B4-BE49-F238E27FC236}">
                  <a16:creationId xmlns:a16="http://schemas.microsoft.com/office/drawing/2014/main" id="{11163F1B-0861-40F7-8DBB-CDF5E34896BF}"/>
                </a:ext>
              </a:extLst>
            </p:cNvPr>
            <p:cNvSpPr/>
            <p:nvPr/>
          </p:nvSpPr>
          <p:spPr>
            <a:xfrm>
              <a:off x="4920872" y="5201387"/>
              <a:ext cx="150495" cy="149860"/>
            </a:xfrm>
            <a:custGeom>
              <a:avLst/>
              <a:gdLst/>
              <a:ahLst/>
              <a:cxnLst/>
              <a:rect l="l" t="t" r="r" b="b"/>
              <a:pathLst>
                <a:path w="150495" h="149860">
                  <a:moveTo>
                    <a:pt x="0" y="0"/>
                  </a:moveTo>
                  <a:lnTo>
                    <a:pt x="0" y="149736"/>
                  </a:lnTo>
                  <a:lnTo>
                    <a:pt x="150166" y="7151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400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" name="object 104">
              <a:extLst>
                <a:ext uri="{FF2B5EF4-FFF2-40B4-BE49-F238E27FC236}">
                  <a16:creationId xmlns:a16="http://schemas.microsoft.com/office/drawing/2014/main" id="{87EC77C0-6EFA-425A-8A54-BEC93F3EDB52}"/>
                </a:ext>
              </a:extLst>
            </p:cNvPr>
            <p:cNvSpPr/>
            <p:nvPr/>
          </p:nvSpPr>
          <p:spPr>
            <a:xfrm>
              <a:off x="3831272" y="2612829"/>
              <a:ext cx="3135630" cy="3044825"/>
            </a:xfrm>
            <a:custGeom>
              <a:avLst/>
              <a:gdLst/>
              <a:ahLst/>
              <a:cxnLst/>
              <a:rect l="l" t="t" r="r" b="b"/>
              <a:pathLst>
                <a:path w="3135629" h="3044825">
                  <a:moveTo>
                    <a:pt x="2976938" y="208590"/>
                  </a:moveTo>
                  <a:lnTo>
                    <a:pt x="3022704" y="247610"/>
                  </a:lnTo>
                  <a:lnTo>
                    <a:pt x="3048600" y="351986"/>
                  </a:lnTo>
                  <a:lnTo>
                    <a:pt x="3055441" y="444657"/>
                  </a:lnTo>
                  <a:lnTo>
                    <a:pt x="3055441" y="1389575"/>
                  </a:lnTo>
                  <a:lnTo>
                    <a:pt x="3061793" y="1480783"/>
                  </a:lnTo>
                  <a:lnTo>
                    <a:pt x="3074822" y="1559147"/>
                  </a:lnTo>
                  <a:lnTo>
                    <a:pt x="3101207" y="1604507"/>
                  </a:lnTo>
                  <a:lnTo>
                    <a:pt x="3135410" y="1623854"/>
                  </a:lnTo>
                  <a:lnTo>
                    <a:pt x="3122218" y="1630519"/>
                  </a:lnTo>
                  <a:lnTo>
                    <a:pt x="3088015" y="1663036"/>
                  </a:lnTo>
                  <a:lnTo>
                    <a:pt x="3061793" y="1773915"/>
                  </a:lnTo>
                  <a:lnTo>
                    <a:pt x="3055441" y="1865286"/>
                  </a:lnTo>
                  <a:lnTo>
                    <a:pt x="3055441" y="2803473"/>
                  </a:lnTo>
                  <a:lnTo>
                    <a:pt x="3048600" y="2894729"/>
                  </a:lnTo>
                  <a:lnTo>
                    <a:pt x="3035896" y="2972947"/>
                  </a:lnTo>
                  <a:lnTo>
                    <a:pt x="3022704" y="3005349"/>
                  </a:lnTo>
                  <a:lnTo>
                    <a:pt x="3009674" y="3025086"/>
                  </a:lnTo>
                  <a:lnTo>
                    <a:pt x="2996482" y="3038125"/>
                  </a:lnTo>
                  <a:lnTo>
                    <a:pt x="2976938" y="3044450"/>
                  </a:lnTo>
                </a:path>
                <a:path w="3135629" h="3044825">
                  <a:moveTo>
                    <a:pt x="0" y="0"/>
                  </a:moveTo>
                  <a:lnTo>
                    <a:pt x="469554" y="1463"/>
                  </a:lnTo>
                </a:path>
              </a:pathLst>
            </a:custGeom>
            <a:ln w="38969">
              <a:solidFill>
                <a:srgbClr val="A400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" name="object 105">
              <a:extLst>
                <a:ext uri="{FF2B5EF4-FFF2-40B4-BE49-F238E27FC236}">
                  <a16:creationId xmlns:a16="http://schemas.microsoft.com/office/drawing/2014/main" id="{65296D51-310E-4802-AE07-773B8F3CC391}"/>
                </a:ext>
              </a:extLst>
            </p:cNvPr>
            <p:cNvSpPr/>
            <p:nvPr/>
          </p:nvSpPr>
          <p:spPr>
            <a:xfrm>
              <a:off x="4822987" y="3030010"/>
              <a:ext cx="98425" cy="1905"/>
            </a:xfrm>
            <a:custGeom>
              <a:avLst/>
              <a:gdLst/>
              <a:ahLst/>
              <a:cxnLst/>
              <a:rect l="l" t="t" r="r" b="b"/>
              <a:pathLst>
                <a:path w="98425" h="1905">
                  <a:moveTo>
                    <a:pt x="-19467" y="731"/>
                  </a:moveTo>
                  <a:lnTo>
                    <a:pt x="117352" y="731"/>
                  </a:lnTo>
                </a:path>
              </a:pathLst>
            </a:custGeom>
            <a:ln w="40398">
              <a:solidFill>
                <a:srgbClr val="A400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" name="object 106">
              <a:extLst>
                <a:ext uri="{FF2B5EF4-FFF2-40B4-BE49-F238E27FC236}">
                  <a16:creationId xmlns:a16="http://schemas.microsoft.com/office/drawing/2014/main" id="{0CCF653D-F8F3-463B-BB73-4D50240010B9}"/>
                </a:ext>
              </a:extLst>
            </p:cNvPr>
            <p:cNvSpPr/>
            <p:nvPr/>
          </p:nvSpPr>
          <p:spPr>
            <a:xfrm>
              <a:off x="4907843" y="2957987"/>
              <a:ext cx="150495" cy="151765"/>
            </a:xfrm>
            <a:custGeom>
              <a:avLst/>
              <a:gdLst/>
              <a:ahLst/>
              <a:cxnLst/>
              <a:rect l="l" t="t" r="r" b="b"/>
              <a:pathLst>
                <a:path w="150495" h="151764">
                  <a:moveTo>
                    <a:pt x="0" y="0"/>
                  </a:moveTo>
                  <a:lnTo>
                    <a:pt x="0" y="151687"/>
                  </a:lnTo>
                  <a:lnTo>
                    <a:pt x="150003" y="720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400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" name="object 107">
              <a:extLst>
                <a:ext uri="{FF2B5EF4-FFF2-40B4-BE49-F238E27FC236}">
                  <a16:creationId xmlns:a16="http://schemas.microsoft.com/office/drawing/2014/main" id="{88E3AE03-6BCD-4A28-92FF-D3CE1C6A5A8D}"/>
                </a:ext>
              </a:extLst>
            </p:cNvPr>
            <p:cNvSpPr/>
            <p:nvPr/>
          </p:nvSpPr>
          <p:spPr>
            <a:xfrm>
              <a:off x="3831272" y="2508452"/>
              <a:ext cx="2318385" cy="2540"/>
            </a:xfrm>
            <a:custGeom>
              <a:avLst/>
              <a:gdLst/>
              <a:ahLst/>
              <a:cxnLst/>
              <a:rect l="l" t="t" r="r" b="b"/>
              <a:pathLst>
                <a:path w="2318385" h="2539">
                  <a:moveTo>
                    <a:pt x="0" y="0"/>
                  </a:moveTo>
                  <a:lnTo>
                    <a:pt x="2317965" y="1950"/>
                  </a:lnTo>
                </a:path>
              </a:pathLst>
            </a:custGeom>
            <a:ln w="38934">
              <a:solidFill>
                <a:srgbClr val="A400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" name="object 108">
              <a:extLst>
                <a:ext uri="{FF2B5EF4-FFF2-40B4-BE49-F238E27FC236}">
                  <a16:creationId xmlns:a16="http://schemas.microsoft.com/office/drawing/2014/main" id="{6808977B-758F-4D66-BFEE-ED2A228B633B}"/>
                </a:ext>
              </a:extLst>
            </p:cNvPr>
            <p:cNvSpPr/>
            <p:nvPr/>
          </p:nvSpPr>
          <p:spPr>
            <a:xfrm>
              <a:off x="6090605" y="2436916"/>
              <a:ext cx="143510" cy="149860"/>
            </a:xfrm>
            <a:custGeom>
              <a:avLst/>
              <a:gdLst/>
              <a:ahLst/>
              <a:cxnLst/>
              <a:rect l="l" t="t" r="r" b="b"/>
              <a:pathLst>
                <a:path w="143510" h="149860">
                  <a:moveTo>
                    <a:pt x="0" y="0"/>
                  </a:moveTo>
                  <a:lnTo>
                    <a:pt x="45440" y="71535"/>
                  </a:lnTo>
                  <a:lnTo>
                    <a:pt x="0" y="149736"/>
                  </a:lnTo>
                  <a:lnTo>
                    <a:pt x="143325" y="715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400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" name="object 109">
              <a:extLst>
                <a:ext uri="{FF2B5EF4-FFF2-40B4-BE49-F238E27FC236}">
                  <a16:creationId xmlns:a16="http://schemas.microsoft.com/office/drawing/2014/main" id="{5DB7991C-BBA1-439E-9837-8DD360E1D620}"/>
                </a:ext>
              </a:extLst>
            </p:cNvPr>
            <p:cNvSpPr/>
            <p:nvPr/>
          </p:nvSpPr>
          <p:spPr>
            <a:xfrm>
              <a:off x="7488355" y="2795244"/>
              <a:ext cx="0" cy="1278890"/>
            </a:xfrm>
            <a:custGeom>
              <a:avLst/>
              <a:gdLst/>
              <a:ahLst/>
              <a:cxnLst/>
              <a:rect l="l" t="t" r="r" b="b"/>
              <a:pathLst>
                <a:path h="1278889">
                  <a:moveTo>
                    <a:pt x="0" y="1278695"/>
                  </a:moveTo>
                  <a:lnTo>
                    <a:pt x="0" y="0"/>
                  </a:lnTo>
                </a:path>
              </a:pathLst>
            </a:custGeom>
            <a:ln w="39004">
              <a:solidFill>
                <a:srgbClr val="A400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" name="object 110">
              <a:extLst>
                <a:ext uri="{FF2B5EF4-FFF2-40B4-BE49-F238E27FC236}">
                  <a16:creationId xmlns:a16="http://schemas.microsoft.com/office/drawing/2014/main" id="{AC5B5D59-4265-47B6-A473-486EA9DFA8E7}"/>
                </a:ext>
              </a:extLst>
            </p:cNvPr>
            <p:cNvSpPr/>
            <p:nvPr/>
          </p:nvSpPr>
          <p:spPr>
            <a:xfrm>
              <a:off x="7416855" y="2664854"/>
              <a:ext cx="150495" cy="149860"/>
            </a:xfrm>
            <a:custGeom>
              <a:avLst/>
              <a:gdLst/>
              <a:ahLst/>
              <a:cxnLst/>
              <a:rect l="l" t="t" r="r" b="b"/>
              <a:pathLst>
                <a:path w="150495" h="149860">
                  <a:moveTo>
                    <a:pt x="71499" y="0"/>
                  </a:moveTo>
                  <a:lnTo>
                    <a:pt x="0" y="149736"/>
                  </a:lnTo>
                  <a:lnTo>
                    <a:pt x="150003" y="149736"/>
                  </a:lnTo>
                  <a:lnTo>
                    <a:pt x="71499" y="0"/>
                  </a:lnTo>
                  <a:close/>
                </a:path>
              </a:pathLst>
            </a:custGeom>
            <a:solidFill>
              <a:srgbClr val="A400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2" name="object 111">
              <a:extLst>
                <a:ext uri="{FF2B5EF4-FFF2-40B4-BE49-F238E27FC236}">
                  <a16:creationId xmlns:a16="http://schemas.microsoft.com/office/drawing/2014/main" id="{CE0EE4B0-7EDE-4348-83B9-13B74F1324FD}"/>
                </a:ext>
              </a:extLst>
            </p:cNvPr>
            <p:cNvSpPr/>
            <p:nvPr/>
          </p:nvSpPr>
          <p:spPr>
            <a:xfrm>
              <a:off x="6286049" y="2456410"/>
              <a:ext cx="1992630" cy="221615"/>
            </a:xfrm>
            <a:custGeom>
              <a:avLst/>
              <a:gdLst/>
              <a:ahLst/>
              <a:cxnLst/>
              <a:rect l="l" t="t" r="r" b="b"/>
              <a:pathLst>
                <a:path w="1992629" h="221614">
                  <a:moveTo>
                    <a:pt x="1992063" y="0"/>
                  </a:moveTo>
                  <a:lnTo>
                    <a:pt x="0" y="0"/>
                  </a:lnTo>
                  <a:lnTo>
                    <a:pt x="0" y="221613"/>
                  </a:lnTo>
                  <a:lnTo>
                    <a:pt x="1992063" y="221613"/>
                  </a:lnTo>
                  <a:lnTo>
                    <a:pt x="1992063" y="0"/>
                  </a:lnTo>
                  <a:close/>
                </a:path>
              </a:pathLst>
            </a:custGeom>
            <a:solidFill>
              <a:srgbClr val="CC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3" name="object 112">
              <a:extLst>
                <a:ext uri="{FF2B5EF4-FFF2-40B4-BE49-F238E27FC236}">
                  <a16:creationId xmlns:a16="http://schemas.microsoft.com/office/drawing/2014/main" id="{EFF007C8-453B-49E2-A103-2EC1E860103B}"/>
                </a:ext>
              </a:extLst>
            </p:cNvPr>
            <p:cNvSpPr/>
            <p:nvPr/>
          </p:nvSpPr>
          <p:spPr>
            <a:xfrm>
              <a:off x="6286049" y="2456410"/>
              <a:ext cx="1992630" cy="221615"/>
            </a:xfrm>
            <a:custGeom>
              <a:avLst/>
              <a:gdLst/>
              <a:ahLst/>
              <a:cxnLst/>
              <a:rect l="l" t="t" r="r" b="b"/>
              <a:pathLst>
                <a:path w="1992629" h="221614">
                  <a:moveTo>
                    <a:pt x="0" y="221613"/>
                  </a:moveTo>
                  <a:lnTo>
                    <a:pt x="1992063" y="221613"/>
                  </a:lnTo>
                  <a:lnTo>
                    <a:pt x="1992063" y="0"/>
                  </a:lnTo>
                  <a:lnTo>
                    <a:pt x="0" y="0"/>
                  </a:lnTo>
                  <a:lnTo>
                    <a:pt x="0" y="221613"/>
                  </a:lnTo>
                  <a:close/>
                </a:path>
              </a:pathLst>
            </a:custGeom>
            <a:ln w="635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4" name="object 113">
            <a:extLst>
              <a:ext uri="{FF2B5EF4-FFF2-40B4-BE49-F238E27FC236}">
                <a16:creationId xmlns:a16="http://schemas.microsoft.com/office/drawing/2014/main" id="{82467956-D4A1-42DC-8978-697FBCF5D251}"/>
              </a:ext>
            </a:extLst>
          </p:cNvPr>
          <p:cNvSpPr txBox="1"/>
          <p:nvPr/>
        </p:nvSpPr>
        <p:spPr>
          <a:xfrm>
            <a:off x="6992908" y="2465954"/>
            <a:ext cx="600710" cy="1924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100" spc="-85" dirty="0">
                <a:latin typeface="Microsoft Sans Serif"/>
                <a:cs typeface="Microsoft Sans Serif"/>
              </a:rPr>
              <a:t>Referencia</a:t>
            </a:r>
            <a:endParaRPr sz="1100">
              <a:latin typeface="Microsoft Sans Serif"/>
              <a:cs typeface="Microsoft Sans Serif"/>
            </a:endParaRPr>
          </a:p>
        </p:txBody>
      </p:sp>
      <p:grpSp>
        <p:nvGrpSpPr>
          <p:cNvPr id="115" name="object 114">
            <a:extLst>
              <a:ext uri="{FF2B5EF4-FFF2-40B4-BE49-F238E27FC236}">
                <a16:creationId xmlns:a16="http://schemas.microsoft.com/office/drawing/2014/main" id="{03444EAD-6572-4D99-AA9C-C072B2B209E7}"/>
              </a:ext>
            </a:extLst>
          </p:cNvPr>
          <p:cNvGrpSpPr/>
          <p:nvPr/>
        </p:nvGrpSpPr>
        <p:grpSpPr>
          <a:xfrm>
            <a:off x="1633562" y="4279038"/>
            <a:ext cx="535940" cy="587375"/>
            <a:chOff x="1633562" y="4279038"/>
            <a:chExt cx="535940" cy="587375"/>
          </a:xfrm>
        </p:grpSpPr>
        <p:sp>
          <p:nvSpPr>
            <p:cNvPr id="116" name="object 115">
              <a:extLst>
                <a:ext uri="{FF2B5EF4-FFF2-40B4-BE49-F238E27FC236}">
                  <a16:creationId xmlns:a16="http://schemas.microsoft.com/office/drawing/2014/main" id="{0772B005-95D3-4948-BD79-40A0EFEA11CA}"/>
                </a:ext>
              </a:extLst>
            </p:cNvPr>
            <p:cNvSpPr/>
            <p:nvPr/>
          </p:nvSpPr>
          <p:spPr>
            <a:xfrm>
              <a:off x="1637054" y="4282530"/>
              <a:ext cx="528955" cy="580390"/>
            </a:xfrm>
            <a:custGeom>
              <a:avLst/>
              <a:gdLst/>
              <a:ahLst/>
              <a:cxnLst/>
              <a:rect l="l" t="t" r="r" b="b"/>
              <a:pathLst>
                <a:path w="528955" h="580389">
                  <a:moveTo>
                    <a:pt x="528545" y="0"/>
                  </a:moveTo>
                  <a:lnTo>
                    <a:pt x="0" y="0"/>
                  </a:lnTo>
                  <a:lnTo>
                    <a:pt x="0" y="579924"/>
                  </a:lnTo>
                  <a:lnTo>
                    <a:pt x="528545" y="579924"/>
                  </a:lnTo>
                  <a:lnTo>
                    <a:pt x="528545" y="0"/>
                  </a:lnTo>
                  <a:close/>
                </a:path>
              </a:pathLst>
            </a:custGeom>
            <a:solidFill>
              <a:srgbClr val="FFFF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7" name="object 116">
              <a:extLst>
                <a:ext uri="{FF2B5EF4-FFF2-40B4-BE49-F238E27FC236}">
                  <a16:creationId xmlns:a16="http://schemas.microsoft.com/office/drawing/2014/main" id="{BD0129D2-B07F-49C7-925A-ECFC71B51477}"/>
                </a:ext>
              </a:extLst>
            </p:cNvPr>
            <p:cNvSpPr/>
            <p:nvPr/>
          </p:nvSpPr>
          <p:spPr>
            <a:xfrm>
              <a:off x="1637054" y="4282530"/>
              <a:ext cx="528955" cy="580390"/>
            </a:xfrm>
            <a:custGeom>
              <a:avLst/>
              <a:gdLst/>
              <a:ahLst/>
              <a:cxnLst/>
              <a:rect l="l" t="t" r="r" b="b"/>
              <a:pathLst>
                <a:path w="528955" h="580389">
                  <a:moveTo>
                    <a:pt x="0" y="579924"/>
                  </a:moveTo>
                  <a:lnTo>
                    <a:pt x="528545" y="579924"/>
                  </a:lnTo>
                  <a:lnTo>
                    <a:pt x="528545" y="0"/>
                  </a:lnTo>
                  <a:lnTo>
                    <a:pt x="0" y="0"/>
                  </a:lnTo>
                  <a:lnTo>
                    <a:pt x="0" y="579924"/>
                  </a:lnTo>
                  <a:close/>
                </a:path>
              </a:pathLst>
            </a:custGeom>
            <a:ln w="636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8" name="object 117">
            <a:extLst>
              <a:ext uri="{FF2B5EF4-FFF2-40B4-BE49-F238E27FC236}">
                <a16:creationId xmlns:a16="http://schemas.microsoft.com/office/drawing/2014/main" id="{274CF1A5-80FE-480B-B631-3C4FC6AAE6B8}"/>
              </a:ext>
            </a:extLst>
          </p:cNvPr>
          <p:cNvSpPr txBox="1"/>
          <p:nvPr/>
        </p:nvSpPr>
        <p:spPr>
          <a:xfrm>
            <a:off x="1637482" y="4331240"/>
            <a:ext cx="540385" cy="1924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100" spc="-70" dirty="0">
                <a:latin typeface="Microsoft Sans Serif"/>
                <a:cs typeface="Microsoft Sans Serif"/>
              </a:rPr>
              <a:t>I</a:t>
            </a:r>
            <a:r>
              <a:rPr sz="1100" spc="-75" dirty="0">
                <a:latin typeface="Microsoft Sans Serif"/>
                <a:cs typeface="Microsoft Sans Serif"/>
              </a:rPr>
              <a:t>n</a:t>
            </a:r>
            <a:r>
              <a:rPr sz="1100" spc="-80" dirty="0">
                <a:latin typeface="Microsoft Sans Serif"/>
                <a:cs typeface="Microsoft Sans Serif"/>
              </a:rPr>
              <a:t>g</a:t>
            </a:r>
            <a:r>
              <a:rPr sz="1100" spc="-25" dirty="0">
                <a:latin typeface="Microsoft Sans Serif"/>
                <a:cs typeface="Microsoft Sans Serif"/>
              </a:rPr>
              <a:t>r</a:t>
            </a:r>
            <a:r>
              <a:rPr sz="1100" spc="-125" dirty="0">
                <a:latin typeface="Microsoft Sans Serif"/>
                <a:cs typeface="Microsoft Sans Serif"/>
              </a:rPr>
              <a:t>e</a:t>
            </a:r>
            <a:r>
              <a:rPr sz="1100" spc="-250" dirty="0">
                <a:latin typeface="Microsoft Sans Serif"/>
                <a:cs typeface="Microsoft Sans Serif"/>
              </a:rPr>
              <a:t>s</a:t>
            </a:r>
            <a:r>
              <a:rPr sz="1100" spc="-55" dirty="0">
                <a:latin typeface="Microsoft Sans Serif"/>
                <a:cs typeface="Microsoft Sans Serif"/>
              </a:rPr>
              <a:t>o</a:t>
            </a:r>
            <a:r>
              <a:rPr sz="1100" spc="-70" dirty="0">
                <a:latin typeface="Microsoft Sans Serif"/>
                <a:cs typeface="Microsoft Sans Serif"/>
              </a:rPr>
              <a:t> </a:t>
            </a:r>
            <a:r>
              <a:rPr sz="1100" spc="-50" dirty="0">
                <a:latin typeface="Microsoft Sans Serif"/>
                <a:cs typeface="Microsoft Sans Serif"/>
              </a:rPr>
              <a:t>a</a:t>
            </a:r>
            <a:r>
              <a:rPr sz="1100" spc="-10" dirty="0">
                <a:latin typeface="Microsoft Sans Serif"/>
                <a:cs typeface="Microsoft Sans Serif"/>
              </a:rPr>
              <a:t>l</a:t>
            </a:r>
            <a:endParaRPr sz="1100">
              <a:latin typeface="Microsoft Sans Serif"/>
              <a:cs typeface="Microsoft Sans Serif"/>
            </a:endParaRPr>
          </a:p>
        </p:txBody>
      </p:sp>
      <p:sp>
        <p:nvSpPr>
          <p:cNvPr id="119" name="object 118">
            <a:extLst>
              <a:ext uri="{FF2B5EF4-FFF2-40B4-BE49-F238E27FC236}">
                <a16:creationId xmlns:a16="http://schemas.microsoft.com/office/drawing/2014/main" id="{EE636E3F-BCBB-4BE6-AB5A-F4AB090FD43F}"/>
              </a:ext>
            </a:extLst>
          </p:cNvPr>
          <p:cNvSpPr txBox="1"/>
          <p:nvPr/>
        </p:nvSpPr>
        <p:spPr>
          <a:xfrm>
            <a:off x="1696392" y="4480896"/>
            <a:ext cx="426084" cy="1924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100" spc="-250" dirty="0">
                <a:latin typeface="Microsoft Sans Serif"/>
                <a:cs typeface="Microsoft Sans Serif"/>
              </a:rPr>
              <a:t>s</a:t>
            </a:r>
            <a:r>
              <a:rPr sz="1100" spc="-35" dirty="0">
                <a:latin typeface="Microsoft Sans Serif"/>
                <a:cs typeface="Microsoft Sans Serif"/>
              </a:rPr>
              <a:t>i</a:t>
            </a:r>
            <a:r>
              <a:rPr sz="1100" spc="-250" dirty="0">
                <a:latin typeface="Microsoft Sans Serif"/>
                <a:cs typeface="Microsoft Sans Serif"/>
              </a:rPr>
              <a:t>s</a:t>
            </a:r>
            <a:r>
              <a:rPr sz="1100" spc="35" dirty="0">
                <a:latin typeface="Microsoft Sans Serif"/>
                <a:cs typeface="Microsoft Sans Serif"/>
              </a:rPr>
              <a:t>t</a:t>
            </a:r>
            <a:r>
              <a:rPr sz="1100" spc="-114" dirty="0">
                <a:latin typeface="Microsoft Sans Serif"/>
                <a:cs typeface="Microsoft Sans Serif"/>
              </a:rPr>
              <a:t>e</a:t>
            </a:r>
            <a:r>
              <a:rPr sz="1100" spc="-60" dirty="0">
                <a:latin typeface="Microsoft Sans Serif"/>
                <a:cs typeface="Microsoft Sans Serif"/>
              </a:rPr>
              <a:t>m</a:t>
            </a:r>
            <a:r>
              <a:rPr sz="1100" spc="-5" dirty="0">
                <a:latin typeface="Microsoft Sans Serif"/>
                <a:cs typeface="Microsoft Sans Serif"/>
              </a:rPr>
              <a:t>a</a:t>
            </a:r>
            <a:endParaRPr sz="1100">
              <a:latin typeface="Microsoft Sans Serif"/>
              <a:cs typeface="Microsoft Sans Serif"/>
            </a:endParaRPr>
          </a:p>
        </p:txBody>
      </p:sp>
      <p:grpSp>
        <p:nvGrpSpPr>
          <p:cNvPr id="120" name="object 119">
            <a:extLst>
              <a:ext uri="{FF2B5EF4-FFF2-40B4-BE49-F238E27FC236}">
                <a16:creationId xmlns:a16="http://schemas.microsoft.com/office/drawing/2014/main" id="{2CEC0F5D-3B3E-45AA-8990-8F507B1388CA}"/>
              </a:ext>
            </a:extLst>
          </p:cNvPr>
          <p:cNvGrpSpPr/>
          <p:nvPr/>
        </p:nvGrpSpPr>
        <p:grpSpPr>
          <a:xfrm>
            <a:off x="1318751" y="2593144"/>
            <a:ext cx="6189345" cy="3222625"/>
            <a:chOff x="1318751" y="2593144"/>
            <a:chExt cx="6189345" cy="3222625"/>
          </a:xfrm>
        </p:grpSpPr>
        <p:sp>
          <p:nvSpPr>
            <p:cNvPr id="121" name="object 120">
              <a:extLst>
                <a:ext uri="{FF2B5EF4-FFF2-40B4-BE49-F238E27FC236}">
                  <a16:creationId xmlns:a16="http://schemas.microsoft.com/office/drawing/2014/main" id="{A5203A0C-4853-4C48-8A38-090CEA4C1DD3}"/>
                </a:ext>
              </a:extLst>
            </p:cNvPr>
            <p:cNvSpPr/>
            <p:nvPr/>
          </p:nvSpPr>
          <p:spPr>
            <a:xfrm>
              <a:off x="4457670" y="2612829"/>
              <a:ext cx="1776730" cy="1064260"/>
            </a:xfrm>
            <a:custGeom>
              <a:avLst/>
              <a:gdLst/>
              <a:ahLst/>
              <a:cxnLst/>
              <a:rect l="l" t="t" r="r" b="b"/>
              <a:pathLst>
                <a:path w="1776729" h="1064260">
                  <a:moveTo>
                    <a:pt x="1776260" y="0"/>
                  </a:moveTo>
                  <a:lnTo>
                    <a:pt x="0" y="1463"/>
                  </a:lnTo>
                </a:path>
                <a:path w="1776729" h="1064260">
                  <a:moveTo>
                    <a:pt x="0" y="0"/>
                  </a:moveTo>
                  <a:lnTo>
                    <a:pt x="1628" y="1063764"/>
                  </a:lnTo>
                </a:path>
              </a:pathLst>
            </a:custGeom>
            <a:ln w="38969">
              <a:solidFill>
                <a:srgbClr val="A400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2" name="object 121">
              <a:extLst>
                <a:ext uri="{FF2B5EF4-FFF2-40B4-BE49-F238E27FC236}">
                  <a16:creationId xmlns:a16="http://schemas.microsoft.com/office/drawing/2014/main" id="{A3B3B312-4850-42B9-A9FE-D97F15F453E4}"/>
                </a:ext>
              </a:extLst>
            </p:cNvPr>
            <p:cNvSpPr/>
            <p:nvPr/>
          </p:nvSpPr>
          <p:spPr>
            <a:xfrm>
              <a:off x="4386007" y="3618064"/>
              <a:ext cx="150495" cy="143510"/>
            </a:xfrm>
            <a:custGeom>
              <a:avLst/>
              <a:gdLst/>
              <a:ahLst/>
              <a:cxnLst/>
              <a:rect l="l" t="t" r="r" b="b"/>
              <a:pathLst>
                <a:path w="150495" h="143510">
                  <a:moveTo>
                    <a:pt x="150003" y="0"/>
                  </a:moveTo>
                  <a:lnTo>
                    <a:pt x="71662" y="45359"/>
                  </a:lnTo>
                  <a:lnTo>
                    <a:pt x="0" y="0"/>
                  </a:lnTo>
                  <a:lnTo>
                    <a:pt x="71662" y="143070"/>
                  </a:lnTo>
                  <a:lnTo>
                    <a:pt x="150003" y="0"/>
                  </a:lnTo>
                  <a:close/>
                </a:path>
              </a:pathLst>
            </a:custGeom>
            <a:solidFill>
              <a:srgbClr val="A400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3" name="object 122">
              <a:extLst>
                <a:ext uri="{FF2B5EF4-FFF2-40B4-BE49-F238E27FC236}">
                  <a16:creationId xmlns:a16="http://schemas.microsoft.com/office/drawing/2014/main" id="{2A68636E-208F-46E2-B0E0-704D47C55AF0}"/>
                </a:ext>
              </a:extLst>
            </p:cNvPr>
            <p:cNvSpPr/>
            <p:nvPr/>
          </p:nvSpPr>
          <p:spPr>
            <a:xfrm>
              <a:off x="4457670" y="4595400"/>
              <a:ext cx="3030855" cy="1200785"/>
            </a:xfrm>
            <a:custGeom>
              <a:avLst/>
              <a:gdLst/>
              <a:ahLst/>
              <a:cxnLst/>
              <a:rect l="l" t="t" r="r" b="b"/>
              <a:pathLst>
                <a:path w="3030854" h="1200785">
                  <a:moveTo>
                    <a:pt x="3030685" y="0"/>
                  </a:moveTo>
                  <a:lnTo>
                    <a:pt x="3030685" y="1198949"/>
                  </a:lnTo>
                </a:path>
                <a:path w="3030854" h="1200785">
                  <a:moveTo>
                    <a:pt x="3030685" y="1198949"/>
                  </a:moveTo>
                  <a:lnTo>
                    <a:pt x="0" y="1200445"/>
                  </a:lnTo>
                </a:path>
              </a:pathLst>
            </a:custGeom>
            <a:ln w="38969">
              <a:solidFill>
                <a:srgbClr val="A400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4" name="object 123">
              <a:extLst>
                <a:ext uri="{FF2B5EF4-FFF2-40B4-BE49-F238E27FC236}">
                  <a16:creationId xmlns:a16="http://schemas.microsoft.com/office/drawing/2014/main" id="{2DBFC980-D75C-4253-BF8A-55192A82D759}"/>
                </a:ext>
              </a:extLst>
            </p:cNvPr>
            <p:cNvSpPr/>
            <p:nvPr/>
          </p:nvSpPr>
          <p:spPr>
            <a:xfrm>
              <a:off x="1322243" y="4699679"/>
              <a:ext cx="269240" cy="267335"/>
            </a:xfrm>
            <a:custGeom>
              <a:avLst/>
              <a:gdLst/>
              <a:ahLst/>
              <a:cxnLst/>
              <a:rect l="l" t="t" r="r" b="b"/>
              <a:pathLst>
                <a:path w="269240" h="267335">
                  <a:moveTo>
                    <a:pt x="133716" y="0"/>
                  </a:moveTo>
                  <a:lnTo>
                    <a:pt x="120979" y="0"/>
                  </a:lnTo>
                  <a:lnTo>
                    <a:pt x="107852" y="1495"/>
                  </a:lnTo>
                  <a:lnTo>
                    <a:pt x="94725" y="4844"/>
                  </a:lnTo>
                  <a:lnTo>
                    <a:pt x="81581" y="9689"/>
                  </a:lnTo>
                  <a:lnTo>
                    <a:pt x="70034" y="14534"/>
                  </a:lnTo>
                  <a:lnTo>
                    <a:pt x="58893" y="22728"/>
                  </a:lnTo>
                  <a:lnTo>
                    <a:pt x="48942" y="29053"/>
                  </a:lnTo>
                  <a:lnTo>
                    <a:pt x="39398" y="38742"/>
                  </a:lnTo>
                  <a:lnTo>
                    <a:pt x="31043" y="46936"/>
                  </a:lnTo>
                  <a:lnTo>
                    <a:pt x="23078" y="58480"/>
                  </a:lnTo>
                  <a:lnTo>
                    <a:pt x="3175" y="105791"/>
                  </a:lnTo>
                  <a:lnTo>
                    <a:pt x="0" y="118813"/>
                  </a:lnTo>
                  <a:lnTo>
                    <a:pt x="0" y="133348"/>
                  </a:lnTo>
                  <a:lnTo>
                    <a:pt x="0" y="146387"/>
                  </a:lnTo>
                  <a:lnTo>
                    <a:pt x="9951" y="184008"/>
                  </a:lnTo>
                  <a:lnTo>
                    <a:pt x="23078" y="206721"/>
                  </a:lnTo>
                  <a:lnTo>
                    <a:pt x="31043" y="218264"/>
                  </a:lnTo>
                  <a:lnTo>
                    <a:pt x="58893" y="244342"/>
                  </a:lnTo>
                  <a:lnTo>
                    <a:pt x="94725" y="260356"/>
                  </a:lnTo>
                  <a:lnTo>
                    <a:pt x="120979" y="265201"/>
                  </a:lnTo>
                  <a:lnTo>
                    <a:pt x="133716" y="267054"/>
                  </a:lnTo>
                  <a:lnTo>
                    <a:pt x="148439" y="265201"/>
                  </a:lnTo>
                  <a:lnTo>
                    <a:pt x="161583" y="263705"/>
                  </a:lnTo>
                  <a:lnTo>
                    <a:pt x="174710" y="260356"/>
                  </a:lnTo>
                  <a:lnTo>
                    <a:pt x="185867" y="255511"/>
                  </a:lnTo>
                  <a:lnTo>
                    <a:pt x="197398" y="250666"/>
                  </a:lnTo>
                  <a:lnTo>
                    <a:pt x="208945" y="244342"/>
                  </a:lnTo>
                  <a:lnTo>
                    <a:pt x="220493" y="236148"/>
                  </a:lnTo>
                  <a:lnTo>
                    <a:pt x="228441" y="227954"/>
                  </a:lnTo>
                  <a:lnTo>
                    <a:pt x="238392" y="218264"/>
                  </a:lnTo>
                  <a:lnTo>
                    <a:pt x="244761" y="206721"/>
                  </a:lnTo>
                  <a:lnTo>
                    <a:pt x="253116" y="197031"/>
                  </a:lnTo>
                  <a:lnTo>
                    <a:pt x="257904" y="184008"/>
                  </a:lnTo>
                  <a:lnTo>
                    <a:pt x="262676" y="172449"/>
                  </a:lnTo>
                  <a:lnTo>
                    <a:pt x="265852" y="159426"/>
                  </a:lnTo>
                  <a:lnTo>
                    <a:pt x="267448" y="146387"/>
                  </a:lnTo>
                  <a:lnTo>
                    <a:pt x="269044" y="133348"/>
                  </a:lnTo>
                  <a:lnTo>
                    <a:pt x="267448" y="118813"/>
                  </a:lnTo>
                  <a:lnTo>
                    <a:pt x="265852" y="105791"/>
                  </a:lnTo>
                  <a:lnTo>
                    <a:pt x="262676" y="92752"/>
                  </a:lnTo>
                  <a:lnTo>
                    <a:pt x="257904" y="81208"/>
                  </a:lnTo>
                  <a:lnTo>
                    <a:pt x="253116" y="68170"/>
                  </a:lnTo>
                  <a:lnTo>
                    <a:pt x="244761" y="58480"/>
                  </a:lnTo>
                  <a:lnTo>
                    <a:pt x="238392" y="46936"/>
                  </a:lnTo>
                  <a:lnTo>
                    <a:pt x="228441" y="38742"/>
                  </a:lnTo>
                  <a:lnTo>
                    <a:pt x="220493" y="29053"/>
                  </a:lnTo>
                  <a:lnTo>
                    <a:pt x="208945" y="22728"/>
                  </a:lnTo>
                  <a:lnTo>
                    <a:pt x="197398" y="14534"/>
                  </a:lnTo>
                  <a:lnTo>
                    <a:pt x="185867" y="9689"/>
                  </a:lnTo>
                  <a:lnTo>
                    <a:pt x="174710" y="4844"/>
                  </a:lnTo>
                  <a:lnTo>
                    <a:pt x="161583" y="1495"/>
                  </a:lnTo>
                  <a:lnTo>
                    <a:pt x="148439" y="0"/>
                  </a:lnTo>
                  <a:lnTo>
                    <a:pt x="133716" y="0"/>
                  </a:lnTo>
                </a:path>
              </a:pathLst>
            </a:custGeom>
            <a:ln w="6362">
              <a:solidFill>
                <a:srgbClr val="A400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5" name="object 124">
            <a:extLst>
              <a:ext uri="{FF2B5EF4-FFF2-40B4-BE49-F238E27FC236}">
                <a16:creationId xmlns:a16="http://schemas.microsoft.com/office/drawing/2014/main" id="{9F70C1F0-8B30-4B28-BF60-5C30ACF015E5}"/>
              </a:ext>
            </a:extLst>
          </p:cNvPr>
          <p:cNvSpPr txBox="1"/>
          <p:nvPr/>
        </p:nvSpPr>
        <p:spPr>
          <a:xfrm>
            <a:off x="1409040" y="4652447"/>
            <a:ext cx="99060" cy="3384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50" spc="-565" dirty="0">
                <a:solidFill>
                  <a:srgbClr val="A40020"/>
                </a:solidFill>
                <a:latin typeface="Microsoft Sans Serif"/>
                <a:cs typeface="Microsoft Sans Serif"/>
              </a:rPr>
              <a:t>1</a:t>
            </a:r>
            <a:endParaRPr sz="2050">
              <a:latin typeface="Microsoft Sans Serif"/>
              <a:cs typeface="Microsoft Sans Serif"/>
            </a:endParaRPr>
          </a:p>
        </p:txBody>
      </p:sp>
      <p:grpSp>
        <p:nvGrpSpPr>
          <p:cNvPr id="126" name="object 125">
            <a:extLst>
              <a:ext uri="{FF2B5EF4-FFF2-40B4-BE49-F238E27FC236}">
                <a16:creationId xmlns:a16="http://schemas.microsoft.com/office/drawing/2014/main" id="{AE690C7A-1658-4F00-BDF9-F4DCBD24A319}"/>
              </a:ext>
            </a:extLst>
          </p:cNvPr>
          <p:cNvGrpSpPr/>
          <p:nvPr/>
        </p:nvGrpSpPr>
        <p:grpSpPr>
          <a:xfrm>
            <a:off x="4386007" y="4158807"/>
            <a:ext cx="672465" cy="1655445"/>
            <a:chOff x="4386007" y="4158807"/>
            <a:chExt cx="672465" cy="1655445"/>
          </a:xfrm>
        </p:grpSpPr>
        <p:sp>
          <p:nvSpPr>
            <p:cNvPr id="127" name="object 126">
              <a:extLst>
                <a:ext uri="{FF2B5EF4-FFF2-40B4-BE49-F238E27FC236}">
                  <a16:creationId xmlns:a16="http://schemas.microsoft.com/office/drawing/2014/main" id="{52650747-2758-4238-9ECD-8234973E3B34}"/>
                </a:ext>
              </a:extLst>
            </p:cNvPr>
            <p:cNvSpPr/>
            <p:nvPr/>
          </p:nvSpPr>
          <p:spPr>
            <a:xfrm>
              <a:off x="4829470" y="4230342"/>
              <a:ext cx="91440" cy="0"/>
            </a:xfrm>
            <a:custGeom>
              <a:avLst/>
              <a:gdLst/>
              <a:ahLst/>
              <a:cxnLst/>
              <a:rect l="l" t="t" r="r" b="b"/>
              <a:pathLst>
                <a:path w="91439">
                  <a:moveTo>
                    <a:pt x="0" y="0"/>
                  </a:moveTo>
                  <a:lnTo>
                    <a:pt x="91402" y="0"/>
                  </a:lnTo>
                </a:path>
              </a:pathLst>
            </a:custGeom>
            <a:ln w="38934">
              <a:solidFill>
                <a:srgbClr val="A400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8" name="object 127">
              <a:extLst>
                <a:ext uri="{FF2B5EF4-FFF2-40B4-BE49-F238E27FC236}">
                  <a16:creationId xmlns:a16="http://schemas.microsoft.com/office/drawing/2014/main" id="{6B6F97BC-254E-4FBA-9125-A5179CE5203B}"/>
                </a:ext>
              </a:extLst>
            </p:cNvPr>
            <p:cNvSpPr/>
            <p:nvPr/>
          </p:nvSpPr>
          <p:spPr>
            <a:xfrm>
              <a:off x="4907843" y="4158807"/>
              <a:ext cx="150495" cy="149860"/>
            </a:xfrm>
            <a:custGeom>
              <a:avLst/>
              <a:gdLst/>
              <a:ahLst/>
              <a:cxnLst/>
              <a:rect l="l" t="t" r="r" b="b"/>
              <a:pathLst>
                <a:path w="150495" h="149860">
                  <a:moveTo>
                    <a:pt x="0" y="0"/>
                  </a:moveTo>
                  <a:lnTo>
                    <a:pt x="0" y="149736"/>
                  </a:lnTo>
                  <a:lnTo>
                    <a:pt x="150003" y="715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400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9" name="object 128">
              <a:extLst>
                <a:ext uri="{FF2B5EF4-FFF2-40B4-BE49-F238E27FC236}">
                  <a16:creationId xmlns:a16="http://schemas.microsoft.com/office/drawing/2014/main" id="{11419167-2113-4441-BD1A-575D93C4A688}"/>
                </a:ext>
              </a:extLst>
            </p:cNvPr>
            <p:cNvSpPr/>
            <p:nvPr/>
          </p:nvSpPr>
          <p:spPr>
            <a:xfrm>
              <a:off x="4457670" y="5038253"/>
              <a:ext cx="1905" cy="756285"/>
            </a:xfrm>
            <a:custGeom>
              <a:avLst/>
              <a:gdLst/>
              <a:ahLst/>
              <a:cxnLst/>
              <a:rect l="l" t="t" r="r" b="b"/>
              <a:pathLst>
                <a:path w="1904" h="756285">
                  <a:moveTo>
                    <a:pt x="0" y="756096"/>
                  </a:moveTo>
                  <a:lnTo>
                    <a:pt x="1628" y="0"/>
                  </a:lnTo>
                </a:path>
              </a:pathLst>
            </a:custGeom>
            <a:ln w="39004">
              <a:solidFill>
                <a:srgbClr val="A400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0" name="object 129">
              <a:extLst>
                <a:ext uri="{FF2B5EF4-FFF2-40B4-BE49-F238E27FC236}">
                  <a16:creationId xmlns:a16="http://schemas.microsoft.com/office/drawing/2014/main" id="{89B83970-7F93-450D-931E-CE93F4B41048}"/>
                </a:ext>
              </a:extLst>
            </p:cNvPr>
            <p:cNvSpPr/>
            <p:nvPr/>
          </p:nvSpPr>
          <p:spPr>
            <a:xfrm>
              <a:off x="4386007" y="4907896"/>
              <a:ext cx="150495" cy="150495"/>
            </a:xfrm>
            <a:custGeom>
              <a:avLst/>
              <a:gdLst/>
              <a:ahLst/>
              <a:cxnLst/>
              <a:rect l="l" t="t" r="r" b="b"/>
              <a:pathLst>
                <a:path w="150495" h="150495">
                  <a:moveTo>
                    <a:pt x="71662" y="0"/>
                  </a:moveTo>
                  <a:lnTo>
                    <a:pt x="0" y="150094"/>
                  </a:lnTo>
                  <a:lnTo>
                    <a:pt x="150003" y="150094"/>
                  </a:lnTo>
                  <a:lnTo>
                    <a:pt x="71662" y="0"/>
                  </a:lnTo>
                  <a:close/>
                </a:path>
              </a:pathLst>
            </a:custGeom>
            <a:solidFill>
              <a:srgbClr val="A400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1" name="object 130">
            <a:extLst>
              <a:ext uri="{FF2B5EF4-FFF2-40B4-BE49-F238E27FC236}">
                <a16:creationId xmlns:a16="http://schemas.microsoft.com/office/drawing/2014/main" id="{F6BD55DA-E9D3-4F51-9010-B3E4BD582DC2}"/>
              </a:ext>
            </a:extLst>
          </p:cNvPr>
          <p:cNvSpPr txBox="1"/>
          <p:nvPr/>
        </p:nvSpPr>
        <p:spPr>
          <a:xfrm>
            <a:off x="2420313" y="3187843"/>
            <a:ext cx="1209040" cy="2613025"/>
          </a:xfrm>
          <a:prstGeom prst="rect">
            <a:avLst/>
          </a:prstGeom>
          <a:solidFill>
            <a:srgbClr val="FFFF99"/>
          </a:solidFill>
          <a:ln w="6366">
            <a:solidFill>
              <a:srgbClr val="000000"/>
            </a:solidFill>
          </a:ln>
        </p:spPr>
        <p:txBody>
          <a:bodyPr vert="horz" wrap="square" lIns="0" tIns="46355" rIns="0" bIns="0" rtlCol="0">
            <a:spAutoFit/>
          </a:bodyPr>
          <a:lstStyle/>
          <a:p>
            <a:pPr marL="194945" marR="419734" indent="-130810">
              <a:lnSpc>
                <a:spcPts val="1130"/>
              </a:lnSpc>
              <a:spcBef>
                <a:spcPts val="365"/>
              </a:spcBef>
            </a:pPr>
            <a:r>
              <a:rPr sz="1100" spc="-105" dirty="0">
                <a:latin typeface="Microsoft Sans Serif"/>
                <a:cs typeface="Microsoft Sans Serif"/>
              </a:rPr>
              <a:t>ADMISION </a:t>
            </a:r>
            <a:r>
              <a:rPr sz="1100" spc="-100" dirty="0">
                <a:latin typeface="Microsoft Sans Serif"/>
                <a:cs typeface="Microsoft Sans Serif"/>
              </a:rPr>
              <a:t> </a:t>
            </a:r>
            <a:r>
              <a:rPr sz="1100" spc="-70" dirty="0">
                <a:latin typeface="Microsoft Sans Serif"/>
                <a:cs typeface="Microsoft Sans Serif"/>
              </a:rPr>
              <a:t>I</a:t>
            </a:r>
            <a:r>
              <a:rPr sz="1100" spc="-65" dirty="0">
                <a:latin typeface="Microsoft Sans Serif"/>
                <a:cs typeface="Microsoft Sans Serif"/>
              </a:rPr>
              <a:t>N</a:t>
            </a:r>
            <a:r>
              <a:rPr sz="1100" spc="-150" dirty="0">
                <a:latin typeface="Microsoft Sans Serif"/>
                <a:cs typeface="Microsoft Sans Serif"/>
              </a:rPr>
              <a:t>T</a:t>
            </a:r>
            <a:r>
              <a:rPr sz="1100" spc="-185" dirty="0">
                <a:latin typeface="Microsoft Sans Serif"/>
                <a:cs typeface="Microsoft Sans Serif"/>
              </a:rPr>
              <a:t>E</a:t>
            </a:r>
            <a:r>
              <a:rPr sz="1100" spc="-170" dirty="0">
                <a:latin typeface="Microsoft Sans Serif"/>
                <a:cs typeface="Microsoft Sans Serif"/>
              </a:rPr>
              <a:t>G</a:t>
            </a:r>
            <a:r>
              <a:rPr sz="1100" spc="-180" dirty="0">
                <a:latin typeface="Microsoft Sans Serif"/>
                <a:cs typeface="Microsoft Sans Serif"/>
              </a:rPr>
              <a:t>R</a:t>
            </a:r>
            <a:r>
              <a:rPr sz="1100" spc="-60" dirty="0">
                <a:latin typeface="Microsoft Sans Serif"/>
                <a:cs typeface="Microsoft Sans Serif"/>
              </a:rPr>
              <a:t>A</a:t>
            </a:r>
            <a:r>
              <a:rPr sz="1100" spc="-45" dirty="0">
                <a:latin typeface="Microsoft Sans Serif"/>
                <a:cs typeface="Microsoft Sans Serif"/>
              </a:rPr>
              <a:t>L</a:t>
            </a:r>
            <a:endParaRPr sz="1100">
              <a:latin typeface="Microsoft Sans Serif"/>
              <a:cs typeface="Microsoft Sans Serif"/>
            </a:endParaRPr>
          </a:p>
          <a:p>
            <a:pPr marL="194945" indent="-130810">
              <a:lnSpc>
                <a:spcPts val="1050"/>
              </a:lnSpc>
              <a:buClr>
                <a:srgbClr val="A40020"/>
              </a:buClr>
              <a:buFont typeface="Wingdings"/>
              <a:buChar char=""/>
              <a:tabLst>
                <a:tab pos="195580" algn="l"/>
              </a:tabLst>
            </a:pPr>
            <a:r>
              <a:rPr sz="1100" spc="-100" dirty="0">
                <a:latin typeface="Microsoft Sans Serif"/>
                <a:cs typeface="Microsoft Sans Serif"/>
              </a:rPr>
              <a:t>Recepción</a:t>
            </a:r>
            <a:endParaRPr sz="1100">
              <a:latin typeface="Microsoft Sans Serif"/>
              <a:cs typeface="Microsoft Sans Serif"/>
            </a:endParaRPr>
          </a:p>
          <a:p>
            <a:pPr marL="194945" indent="-130810">
              <a:lnSpc>
                <a:spcPts val="1155"/>
              </a:lnSpc>
              <a:buClr>
                <a:srgbClr val="A40020"/>
              </a:buClr>
              <a:buFont typeface="Wingdings"/>
              <a:buChar char=""/>
              <a:tabLst>
                <a:tab pos="195580" algn="l"/>
              </a:tabLst>
            </a:pPr>
            <a:r>
              <a:rPr sz="1100" spc="-65" dirty="0">
                <a:latin typeface="Microsoft Sans Serif"/>
                <a:cs typeface="Microsoft Sans Serif"/>
              </a:rPr>
              <a:t>Triaje</a:t>
            </a:r>
            <a:endParaRPr sz="1100">
              <a:latin typeface="Microsoft Sans Serif"/>
              <a:cs typeface="Microsoft Sans Serif"/>
            </a:endParaRPr>
          </a:p>
          <a:p>
            <a:pPr marL="194945" marR="192405" indent="-130810">
              <a:lnSpc>
                <a:spcPct val="87400"/>
              </a:lnSpc>
              <a:spcBef>
                <a:spcPts val="70"/>
              </a:spcBef>
              <a:buClr>
                <a:srgbClr val="A40020"/>
              </a:buClr>
              <a:buFont typeface="Wingdings"/>
              <a:buChar char=""/>
              <a:tabLst>
                <a:tab pos="195580" algn="l"/>
              </a:tabLst>
            </a:pPr>
            <a:r>
              <a:rPr sz="1100" spc="-70" dirty="0">
                <a:latin typeface="Microsoft Sans Serif"/>
                <a:cs typeface="Microsoft Sans Serif"/>
              </a:rPr>
              <a:t>I</a:t>
            </a:r>
            <a:r>
              <a:rPr sz="1100" spc="-55" dirty="0">
                <a:latin typeface="Microsoft Sans Serif"/>
                <a:cs typeface="Microsoft Sans Serif"/>
              </a:rPr>
              <a:t>d</a:t>
            </a:r>
            <a:r>
              <a:rPr sz="1100" spc="-114" dirty="0">
                <a:latin typeface="Microsoft Sans Serif"/>
                <a:cs typeface="Microsoft Sans Serif"/>
              </a:rPr>
              <a:t>e</a:t>
            </a:r>
            <a:r>
              <a:rPr sz="1100" spc="-75" dirty="0">
                <a:latin typeface="Microsoft Sans Serif"/>
                <a:cs typeface="Microsoft Sans Serif"/>
              </a:rPr>
              <a:t>n</a:t>
            </a:r>
            <a:r>
              <a:rPr sz="1100" spc="35" dirty="0">
                <a:latin typeface="Microsoft Sans Serif"/>
                <a:cs typeface="Microsoft Sans Serif"/>
              </a:rPr>
              <a:t>t</a:t>
            </a:r>
            <a:r>
              <a:rPr sz="1100" spc="-35" dirty="0">
                <a:latin typeface="Microsoft Sans Serif"/>
                <a:cs typeface="Microsoft Sans Serif"/>
              </a:rPr>
              <a:t>i</a:t>
            </a:r>
            <a:r>
              <a:rPr sz="1100" spc="-5" dirty="0">
                <a:latin typeface="Microsoft Sans Serif"/>
                <a:cs typeface="Microsoft Sans Serif"/>
              </a:rPr>
              <a:t>f</a:t>
            </a:r>
            <a:r>
              <a:rPr sz="1100" spc="-35" dirty="0">
                <a:latin typeface="Microsoft Sans Serif"/>
                <a:cs typeface="Microsoft Sans Serif"/>
              </a:rPr>
              <a:t>i</a:t>
            </a:r>
            <a:r>
              <a:rPr sz="1100" spc="-145" dirty="0">
                <a:latin typeface="Microsoft Sans Serif"/>
                <a:cs typeface="Microsoft Sans Serif"/>
              </a:rPr>
              <a:t>c</a:t>
            </a:r>
            <a:r>
              <a:rPr sz="1100" spc="-40" dirty="0">
                <a:latin typeface="Microsoft Sans Serif"/>
                <a:cs typeface="Microsoft Sans Serif"/>
              </a:rPr>
              <a:t>a</a:t>
            </a:r>
            <a:r>
              <a:rPr sz="1100" spc="-145" dirty="0">
                <a:latin typeface="Microsoft Sans Serif"/>
                <a:cs typeface="Microsoft Sans Serif"/>
              </a:rPr>
              <a:t>c</a:t>
            </a:r>
            <a:r>
              <a:rPr sz="1100" spc="-35" dirty="0">
                <a:latin typeface="Microsoft Sans Serif"/>
                <a:cs typeface="Microsoft Sans Serif"/>
              </a:rPr>
              <a:t>i</a:t>
            </a:r>
            <a:r>
              <a:rPr sz="1100" spc="-90" dirty="0">
                <a:latin typeface="Microsoft Sans Serif"/>
                <a:cs typeface="Microsoft Sans Serif"/>
              </a:rPr>
              <a:t>ó</a:t>
            </a:r>
            <a:r>
              <a:rPr sz="1100" spc="-40" dirty="0">
                <a:latin typeface="Microsoft Sans Serif"/>
                <a:cs typeface="Microsoft Sans Serif"/>
              </a:rPr>
              <a:t>n</a:t>
            </a:r>
            <a:r>
              <a:rPr sz="1100" spc="-75" dirty="0">
                <a:latin typeface="Microsoft Sans Serif"/>
                <a:cs typeface="Microsoft Sans Serif"/>
              </a:rPr>
              <a:t> </a:t>
            </a:r>
            <a:r>
              <a:rPr sz="1100" spc="-20" dirty="0">
                <a:latin typeface="Microsoft Sans Serif"/>
                <a:cs typeface="Microsoft Sans Serif"/>
              </a:rPr>
              <a:t>y  </a:t>
            </a:r>
            <a:r>
              <a:rPr sz="1100" spc="-25" dirty="0">
                <a:latin typeface="Microsoft Sans Serif"/>
                <a:cs typeface="Microsoft Sans Serif"/>
              </a:rPr>
              <a:t>r</a:t>
            </a:r>
            <a:r>
              <a:rPr sz="1100" spc="-114" dirty="0">
                <a:latin typeface="Microsoft Sans Serif"/>
                <a:cs typeface="Microsoft Sans Serif"/>
              </a:rPr>
              <a:t>e</a:t>
            </a:r>
            <a:r>
              <a:rPr sz="1100" spc="-80" dirty="0">
                <a:latin typeface="Microsoft Sans Serif"/>
                <a:cs typeface="Microsoft Sans Serif"/>
              </a:rPr>
              <a:t>g</a:t>
            </a:r>
            <a:r>
              <a:rPr sz="1100" spc="-35" dirty="0">
                <a:latin typeface="Microsoft Sans Serif"/>
                <a:cs typeface="Microsoft Sans Serif"/>
              </a:rPr>
              <a:t>i</a:t>
            </a:r>
            <a:r>
              <a:rPr sz="1100" spc="-250" dirty="0">
                <a:latin typeface="Microsoft Sans Serif"/>
                <a:cs typeface="Microsoft Sans Serif"/>
              </a:rPr>
              <a:t>s</a:t>
            </a:r>
            <a:r>
              <a:rPr sz="1100" spc="35" dirty="0">
                <a:latin typeface="Microsoft Sans Serif"/>
                <a:cs typeface="Microsoft Sans Serif"/>
              </a:rPr>
              <a:t>t</a:t>
            </a:r>
            <a:r>
              <a:rPr sz="1100" spc="-25" dirty="0">
                <a:latin typeface="Microsoft Sans Serif"/>
                <a:cs typeface="Microsoft Sans Serif"/>
              </a:rPr>
              <a:t>r</a:t>
            </a:r>
            <a:r>
              <a:rPr sz="1100" spc="-55" dirty="0">
                <a:latin typeface="Microsoft Sans Serif"/>
                <a:cs typeface="Microsoft Sans Serif"/>
              </a:rPr>
              <a:t>o</a:t>
            </a:r>
            <a:r>
              <a:rPr sz="1100" spc="-70" dirty="0">
                <a:latin typeface="Microsoft Sans Serif"/>
                <a:cs typeface="Microsoft Sans Serif"/>
              </a:rPr>
              <a:t> </a:t>
            </a:r>
            <a:r>
              <a:rPr sz="1100" spc="-55" dirty="0">
                <a:latin typeface="Microsoft Sans Serif"/>
                <a:cs typeface="Microsoft Sans Serif"/>
              </a:rPr>
              <a:t>de  </a:t>
            </a:r>
            <a:r>
              <a:rPr sz="1100" spc="-100" dirty="0">
                <a:latin typeface="Microsoft Sans Serif"/>
                <a:cs typeface="Microsoft Sans Serif"/>
              </a:rPr>
              <a:t>usuarios</a:t>
            </a:r>
            <a:endParaRPr sz="1100">
              <a:latin typeface="Microsoft Sans Serif"/>
              <a:cs typeface="Microsoft Sans Serif"/>
            </a:endParaRPr>
          </a:p>
          <a:p>
            <a:pPr marL="194945" marR="86995" indent="-130810">
              <a:lnSpc>
                <a:spcPts val="1130"/>
              </a:lnSpc>
              <a:spcBef>
                <a:spcPts val="5"/>
              </a:spcBef>
              <a:buClr>
                <a:srgbClr val="A40020"/>
              </a:buClr>
              <a:buFont typeface="Wingdings"/>
              <a:buChar char=""/>
              <a:tabLst>
                <a:tab pos="195580" algn="l"/>
              </a:tabLst>
            </a:pPr>
            <a:r>
              <a:rPr sz="1100" spc="-60" dirty="0">
                <a:latin typeface="Microsoft Sans Serif"/>
                <a:cs typeface="Microsoft Sans Serif"/>
              </a:rPr>
              <a:t>Identificación</a:t>
            </a:r>
            <a:r>
              <a:rPr sz="1100" spc="110" dirty="0">
                <a:latin typeface="Microsoft Sans Serif"/>
                <a:cs typeface="Microsoft Sans Serif"/>
              </a:rPr>
              <a:t> </a:t>
            </a:r>
            <a:r>
              <a:rPr sz="1100" spc="-70" dirty="0">
                <a:latin typeface="Microsoft Sans Serif"/>
                <a:cs typeface="Microsoft Sans Serif"/>
              </a:rPr>
              <a:t>de </a:t>
            </a:r>
            <a:r>
              <a:rPr sz="1100" spc="-275" dirty="0">
                <a:latin typeface="Microsoft Sans Serif"/>
                <a:cs typeface="Microsoft Sans Serif"/>
              </a:rPr>
              <a:t> </a:t>
            </a:r>
            <a:r>
              <a:rPr sz="1100" spc="-75" dirty="0">
                <a:latin typeface="Microsoft Sans Serif"/>
                <a:cs typeface="Microsoft Sans Serif"/>
              </a:rPr>
              <a:t>n</a:t>
            </a:r>
            <a:r>
              <a:rPr sz="1100" spc="-114" dirty="0">
                <a:latin typeface="Microsoft Sans Serif"/>
                <a:cs typeface="Microsoft Sans Serif"/>
              </a:rPr>
              <a:t>e</a:t>
            </a:r>
            <a:r>
              <a:rPr sz="1100" spc="-145" dirty="0">
                <a:latin typeface="Microsoft Sans Serif"/>
                <a:cs typeface="Microsoft Sans Serif"/>
              </a:rPr>
              <a:t>c</a:t>
            </a:r>
            <a:r>
              <a:rPr sz="1100" spc="-114" dirty="0">
                <a:latin typeface="Microsoft Sans Serif"/>
                <a:cs typeface="Microsoft Sans Serif"/>
              </a:rPr>
              <a:t>e</a:t>
            </a:r>
            <a:r>
              <a:rPr sz="1100" spc="-250" dirty="0">
                <a:latin typeface="Microsoft Sans Serif"/>
                <a:cs typeface="Microsoft Sans Serif"/>
              </a:rPr>
              <a:t>s</a:t>
            </a:r>
            <a:r>
              <a:rPr sz="1100" spc="-35" dirty="0">
                <a:latin typeface="Microsoft Sans Serif"/>
                <a:cs typeface="Microsoft Sans Serif"/>
              </a:rPr>
              <a:t>i</a:t>
            </a:r>
            <a:r>
              <a:rPr sz="1100" spc="-55" dirty="0">
                <a:latin typeface="Microsoft Sans Serif"/>
                <a:cs typeface="Microsoft Sans Serif"/>
              </a:rPr>
              <a:t>d</a:t>
            </a:r>
            <a:r>
              <a:rPr sz="1100" spc="-50" dirty="0">
                <a:latin typeface="Microsoft Sans Serif"/>
                <a:cs typeface="Microsoft Sans Serif"/>
              </a:rPr>
              <a:t>a</a:t>
            </a:r>
            <a:r>
              <a:rPr sz="1100" spc="-55" dirty="0">
                <a:latin typeface="Microsoft Sans Serif"/>
                <a:cs typeface="Microsoft Sans Serif"/>
              </a:rPr>
              <a:t>d</a:t>
            </a:r>
            <a:r>
              <a:rPr sz="1100" spc="-114" dirty="0">
                <a:latin typeface="Microsoft Sans Serif"/>
                <a:cs typeface="Microsoft Sans Serif"/>
              </a:rPr>
              <a:t>e</a:t>
            </a:r>
            <a:r>
              <a:rPr sz="1100" spc="-225" dirty="0">
                <a:latin typeface="Microsoft Sans Serif"/>
                <a:cs typeface="Microsoft Sans Serif"/>
              </a:rPr>
              <a:t>s</a:t>
            </a:r>
            <a:r>
              <a:rPr sz="1100" spc="-60" dirty="0">
                <a:latin typeface="Microsoft Sans Serif"/>
                <a:cs typeface="Microsoft Sans Serif"/>
              </a:rPr>
              <a:t> </a:t>
            </a:r>
            <a:r>
              <a:rPr sz="1100" spc="-55" dirty="0">
                <a:latin typeface="Microsoft Sans Serif"/>
                <a:cs typeface="Microsoft Sans Serif"/>
              </a:rPr>
              <a:t>d</a:t>
            </a:r>
            <a:r>
              <a:rPr sz="1100" spc="-85" dirty="0">
                <a:latin typeface="Microsoft Sans Serif"/>
                <a:cs typeface="Microsoft Sans Serif"/>
              </a:rPr>
              <a:t>e</a:t>
            </a:r>
            <a:endParaRPr sz="1100">
              <a:latin typeface="Microsoft Sans Serif"/>
              <a:cs typeface="Microsoft Sans Serif"/>
            </a:endParaRPr>
          </a:p>
          <a:p>
            <a:pPr marL="194945" marR="52705">
              <a:lnSpc>
                <a:spcPts val="1130"/>
              </a:lnSpc>
              <a:spcBef>
                <a:spcPts val="50"/>
              </a:spcBef>
            </a:pPr>
            <a:r>
              <a:rPr sz="1100" spc="-250" dirty="0">
                <a:latin typeface="Microsoft Sans Serif"/>
                <a:cs typeface="Microsoft Sans Serif"/>
              </a:rPr>
              <a:t>s</a:t>
            </a:r>
            <a:r>
              <a:rPr sz="1100" spc="-50" dirty="0">
                <a:latin typeface="Microsoft Sans Serif"/>
                <a:cs typeface="Microsoft Sans Serif"/>
              </a:rPr>
              <a:t>a</a:t>
            </a:r>
            <a:r>
              <a:rPr sz="1100" spc="-35" dirty="0">
                <a:latin typeface="Microsoft Sans Serif"/>
                <a:cs typeface="Microsoft Sans Serif"/>
              </a:rPr>
              <a:t>l</a:t>
            </a:r>
            <a:r>
              <a:rPr sz="1100" spc="-55" dirty="0">
                <a:latin typeface="Microsoft Sans Serif"/>
                <a:cs typeface="Microsoft Sans Serif"/>
              </a:rPr>
              <a:t>u</a:t>
            </a:r>
            <a:r>
              <a:rPr sz="1100" spc="-5" dirty="0">
                <a:latin typeface="Microsoft Sans Serif"/>
                <a:cs typeface="Microsoft Sans Serif"/>
              </a:rPr>
              <a:t>d</a:t>
            </a:r>
            <a:r>
              <a:rPr sz="1100" spc="-70" dirty="0">
                <a:latin typeface="Microsoft Sans Serif"/>
                <a:cs typeface="Microsoft Sans Serif"/>
              </a:rPr>
              <a:t> </a:t>
            </a:r>
            <a:r>
              <a:rPr sz="1100" spc="-35" dirty="0">
                <a:latin typeface="Microsoft Sans Serif"/>
                <a:cs typeface="Microsoft Sans Serif"/>
              </a:rPr>
              <a:t>i</a:t>
            </a:r>
            <a:r>
              <a:rPr sz="1100" spc="-75" dirty="0">
                <a:latin typeface="Microsoft Sans Serif"/>
                <a:cs typeface="Microsoft Sans Serif"/>
              </a:rPr>
              <a:t>n</a:t>
            </a:r>
            <a:r>
              <a:rPr sz="1100" spc="-40" dirty="0">
                <a:latin typeface="Microsoft Sans Serif"/>
                <a:cs typeface="Microsoft Sans Serif"/>
              </a:rPr>
              <a:t>d</a:t>
            </a:r>
            <a:r>
              <a:rPr sz="1100" spc="-35" dirty="0">
                <a:latin typeface="Microsoft Sans Serif"/>
                <a:cs typeface="Microsoft Sans Serif"/>
              </a:rPr>
              <a:t>i</a:t>
            </a:r>
            <a:r>
              <a:rPr sz="1100" spc="-30" dirty="0">
                <a:latin typeface="Microsoft Sans Serif"/>
                <a:cs typeface="Microsoft Sans Serif"/>
              </a:rPr>
              <a:t>v</a:t>
            </a:r>
            <a:r>
              <a:rPr sz="1100" spc="-25" dirty="0">
                <a:latin typeface="Microsoft Sans Serif"/>
                <a:cs typeface="Microsoft Sans Serif"/>
              </a:rPr>
              <a:t>i</a:t>
            </a:r>
            <a:r>
              <a:rPr sz="1100" spc="-55" dirty="0">
                <a:latin typeface="Microsoft Sans Serif"/>
                <a:cs typeface="Microsoft Sans Serif"/>
              </a:rPr>
              <a:t>du</a:t>
            </a:r>
            <a:r>
              <a:rPr sz="1100" spc="-40" dirty="0">
                <a:latin typeface="Microsoft Sans Serif"/>
                <a:cs typeface="Microsoft Sans Serif"/>
              </a:rPr>
              <a:t>a</a:t>
            </a:r>
            <a:r>
              <a:rPr sz="1100" spc="-10" dirty="0">
                <a:latin typeface="Microsoft Sans Serif"/>
                <a:cs typeface="Microsoft Sans Serif"/>
              </a:rPr>
              <a:t>l</a:t>
            </a:r>
            <a:r>
              <a:rPr sz="1100" spc="-60" dirty="0">
                <a:latin typeface="Microsoft Sans Serif"/>
                <a:cs typeface="Microsoft Sans Serif"/>
              </a:rPr>
              <a:t> </a:t>
            </a:r>
            <a:r>
              <a:rPr sz="1100" spc="-20" dirty="0">
                <a:latin typeface="Microsoft Sans Serif"/>
                <a:cs typeface="Microsoft Sans Serif"/>
              </a:rPr>
              <a:t>y  </a:t>
            </a:r>
            <a:r>
              <a:rPr sz="1100" spc="-35" dirty="0">
                <a:latin typeface="Microsoft Sans Serif"/>
                <a:cs typeface="Microsoft Sans Serif"/>
              </a:rPr>
              <a:t>familiar</a:t>
            </a:r>
            <a:endParaRPr sz="1100">
              <a:latin typeface="Microsoft Sans Serif"/>
              <a:cs typeface="Microsoft Sans Serif"/>
            </a:endParaRPr>
          </a:p>
          <a:p>
            <a:pPr marL="194945" indent="-130810">
              <a:lnSpc>
                <a:spcPts val="1050"/>
              </a:lnSpc>
              <a:buClr>
                <a:srgbClr val="A40020"/>
              </a:buClr>
              <a:buFont typeface="Wingdings"/>
              <a:buChar char=""/>
              <a:tabLst>
                <a:tab pos="195580" algn="l"/>
              </a:tabLst>
            </a:pPr>
            <a:r>
              <a:rPr sz="1100" spc="-70" dirty="0">
                <a:latin typeface="Microsoft Sans Serif"/>
                <a:cs typeface="Microsoft Sans Serif"/>
              </a:rPr>
              <a:t>I</a:t>
            </a:r>
            <a:r>
              <a:rPr sz="1100" spc="-75" dirty="0">
                <a:latin typeface="Microsoft Sans Serif"/>
                <a:cs typeface="Microsoft Sans Serif"/>
              </a:rPr>
              <a:t>n</a:t>
            </a:r>
            <a:r>
              <a:rPr sz="1100" spc="-5" dirty="0">
                <a:latin typeface="Microsoft Sans Serif"/>
                <a:cs typeface="Microsoft Sans Serif"/>
              </a:rPr>
              <a:t>f</a:t>
            </a:r>
            <a:r>
              <a:rPr sz="1100" spc="-90" dirty="0">
                <a:latin typeface="Microsoft Sans Serif"/>
                <a:cs typeface="Microsoft Sans Serif"/>
              </a:rPr>
              <a:t>o</a:t>
            </a:r>
            <a:r>
              <a:rPr sz="1100" spc="-25" dirty="0">
                <a:latin typeface="Microsoft Sans Serif"/>
                <a:cs typeface="Microsoft Sans Serif"/>
              </a:rPr>
              <a:t>r</a:t>
            </a:r>
            <a:r>
              <a:rPr sz="1100" spc="-60" dirty="0">
                <a:latin typeface="Microsoft Sans Serif"/>
                <a:cs typeface="Microsoft Sans Serif"/>
              </a:rPr>
              <a:t>m</a:t>
            </a:r>
            <a:r>
              <a:rPr sz="1100" spc="-50" dirty="0">
                <a:latin typeface="Microsoft Sans Serif"/>
                <a:cs typeface="Microsoft Sans Serif"/>
              </a:rPr>
              <a:t>a</a:t>
            </a:r>
            <a:r>
              <a:rPr sz="1100" spc="-145" dirty="0">
                <a:latin typeface="Microsoft Sans Serif"/>
                <a:cs typeface="Microsoft Sans Serif"/>
              </a:rPr>
              <a:t>c</a:t>
            </a:r>
            <a:r>
              <a:rPr sz="1100" spc="-35" dirty="0">
                <a:latin typeface="Microsoft Sans Serif"/>
                <a:cs typeface="Microsoft Sans Serif"/>
              </a:rPr>
              <a:t>i</a:t>
            </a:r>
            <a:r>
              <a:rPr sz="1100" spc="-90" dirty="0">
                <a:latin typeface="Microsoft Sans Serif"/>
                <a:cs typeface="Microsoft Sans Serif"/>
              </a:rPr>
              <a:t>ó</a:t>
            </a:r>
            <a:r>
              <a:rPr sz="1100" spc="-40" dirty="0">
                <a:latin typeface="Microsoft Sans Serif"/>
                <a:cs typeface="Microsoft Sans Serif"/>
              </a:rPr>
              <a:t>n</a:t>
            </a:r>
            <a:r>
              <a:rPr sz="1100" spc="-75" dirty="0">
                <a:latin typeface="Microsoft Sans Serif"/>
                <a:cs typeface="Microsoft Sans Serif"/>
              </a:rPr>
              <a:t> </a:t>
            </a:r>
            <a:r>
              <a:rPr sz="1100" spc="-30" dirty="0">
                <a:latin typeface="Microsoft Sans Serif"/>
                <a:cs typeface="Microsoft Sans Serif"/>
              </a:rPr>
              <a:t>y</a:t>
            </a:r>
            <a:endParaRPr sz="1100">
              <a:latin typeface="Microsoft Sans Serif"/>
              <a:cs typeface="Microsoft Sans Serif"/>
            </a:endParaRPr>
          </a:p>
          <a:p>
            <a:pPr marL="194945">
              <a:lnSpc>
                <a:spcPts val="1165"/>
              </a:lnSpc>
            </a:pPr>
            <a:r>
              <a:rPr sz="1100" spc="-65" dirty="0">
                <a:latin typeface="Microsoft Sans Serif"/>
                <a:cs typeface="Microsoft Sans Serif"/>
              </a:rPr>
              <a:t>Orientación</a:t>
            </a:r>
            <a:endParaRPr sz="1100">
              <a:latin typeface="Microsoft Sans Serif"/>
              <a:cs typeface="Microsoft Sans Serif"/>
            </a:endParaRPr>
          </a:p>
          <a:p>
            <a:pPr marL="194945" marR="165735" indent="-130810">
              <a:lnSpc>
                <a:spcPct val="86100"/>
              </a:lnSpc>
              <a:spcBef>
                <a:spcPts val="100"/>
              </a:spcBef>
              <a:buClr>
                <a:srgbClr val="A40020"/>
              </a:buClr>
              <a:buFont typeface="Wingdings"/>
              <a:buChar char=""/>
              <a:tabLst>
                <a:tab pos="195580" algn="l"/>
              </a:tabLst>
            </a:pPr>
            <a:r>
              <a:rPr sz="1100" spc="-114" dirty="0">
                <a:latin typeface="Microsoft Sans Serif"/>
                <a:cs typeface="Microsoft Sans Serif"/>
              </a:rPr>
              <a:t>O</a:t>
            </a:r>
            <a:r>
              <a:rPr sz="1100" spc="-5" dirty="0">
                <a:latin typeface="Microsoft Sans Serif"/>
                <a:cs typeface="Microsoft Sans Serif"/>
              </a:rPr>
              <a:t>f</a:t>
            </a:r>
            <a:r>
              <a:rPr sz="1100" spc="-114" dirty="0">
                <a:latin typeface="Microsoft Sans Serif"/>
                <a:cs typeface="Microsoft Sans Serif"/>
              </a:rPr>
              <a:t>e</a:t>
            </a:r>
            <a:r>
              <a:rPr sz="1100" spc="-25" dirty="0">
                <a:latin typeface="Microsoft Sans Serif"/>
                <a:cs typeface="Microsoft Sans Serif"/>
              </a:rPr>
              <a:t>r</a:t>
            </a:r>
            <a:r>
              <a:rPr sz="1100" spc="35" dirty="0">
                <a:latin typeface="Microsoft Sans Serif"/>
                <a:cs typeface="Microsoft Sans Serif"/>
              </a:rPr>
              <a:t>t</a:t>
            </a:r>
            <a:r>
              <a:rPr sz="1100" spc="-5" dirty="0">
                <a:latin typeface="Microsoft Sans Serif"/>
                <a:cs typeface="Microsoft Sans Serif"/>
              </a:rPr>
              <a:t>a</a:t>
            </a:r>
            <a:r>
              <a:rPr sz="1100" spc="-80" dirty="0">
                <a:latin typeface="Microsoft Sans Serif"/>
                <a:cs typeface="Microsoft Sans Serif"/>
              </a:rPr>
              <a:t> </a:t>
            </a:r>
            <a:r>
              <a:rPr sz="1100" spc="-55" dirty="0">
                <a:latin typeface="Microsoft Sans Serif"/>
                <a:cs typeface="Microsoft Sans Serif"/>
              </a:rPr>
              <a:t>d</a:t>
            </a:r>
            <a:r>
              <a:rPr sz="1100" spc="-114" dirty="0">
                <a:latin typeface="Microsoft Sans Serif"/>
                <a:cs typeface="Microsoft Sans Serif"/>
              </a:rPr>
              <a:t>e</a:t>
            </a:r>
            <a:r>
              <a:rPr sz="1100" spc="-10" dirty="0">
                <a:latin typeface="Microsoft Sans Serif"/>
                <a:cs typeface="Microsoft Sans Serif"/>
              </a:rPr>
              <a:t>l</a:t>
            </a:r>
            <a:r>
              <a:rPr sz="1100" spc="-60" dirty="0">
                <a:latin typeface="Microsoft Sans Serif"/>
                <a:cs typeface="Microsoft Sans Serif"/>
              </a:rPr>
              <a:t> </a:t>
            </a:r>
            <a:r>
              <a:rPr sz="1100" spc="-95" dirty="0">
                <a:latin typeface="Microsoft Sans Serif"/>
                <a:cs typeface="Microsoft Sans Serif"/>
              </a:rPr>
              <a:t>P</a:t>
            </a:r>
            <a:r>
              <a:rPr sz="1100" spc="-35" dirty="0">
                <a:latin typeface="Microsoft Sans Serif"/>
                <a:cs typeface="Microsoft Sans Serif"/>
              </a:rPr>
              <a:t>l</a:t>
            </a:r>
            <a:r>
              <a:rPr sz="1100" spc="-50" dirty="0">
                <a:latin typeface="Microsoft Sans Serif"/>
                <a:cs typeface="Microsoft Sans Serif"/>
              </a:rPr>
              <a:t>a</a:t>
            </a:r>
            <a:r>
              <a:rPr sz="1100" spc="-25" dirty="0">
                <a:latin typeface="Microsoft Sans Serif"/>
                <a:cs typeface="Microsoft Sans Serif"/>
              </a:rPr>
              <a:t>n  </a:t>
            </a:r>
            <a:r>
              <a:rPr sz="1100" spc="-70" dirty="0">
                <a:latin typeface="Microsoft Sans Serif"/>
                <a:cs typeface="Microsoft Sans Serif"/>
              </a:rPr>
              <a:t>I</a:t>
            </a:r>
            <a:r>
              <a:rPr sz="1100" spc="-75" dirty="0">
                <a:latin typeface="Microsoft Sans Serif"/>
                <a:cs typeface="Microsoft Sans Serif"/>
              </a:rPr>
              <a:t>n</a:t>
            </a:r>
            <a:r>
              <a:rPr sz="1100" spc="35" dirty="0">
                <a:latin typeface="Microsoft Sans Serif"/>
                <a:cs typeface="Microsoft Sans Serif"/>
              </a:rPr>
              <a:t>t</a:t>
            </a:r>
            <a:r>
              <a:rPr sz="1100" spc="-114" dirty="0">
                <a:latin typeface="Microsoft Sans Serif"/>
                <a:cs typeface="Microsoft Sans Serif"/>
              </a:rPr>
              <a:t>e</a:t>
            </a:r>
            <a:r>
              <a:rPr sz="1100" spc="-80" dirty="0">
                <a:latin typeface="Microsoft Sans Serif"/>
                <a:cs typeface="Microsoft Sans Serif"/>
              </a:rPr>
              <a:t>g</a:t>
            </a:r>
            <a:r>
              <a:rPr sz="1100" spc="-25" dirty="0">
                <a:latin typeface="Microsoft Sans Serif"/>
                <a:cs typeface="Microsoft Sans Serif"/>
              </a:rPr>
              <a:t>r</a:t>
            </a:r>
            <a:r>
              <a:rPr sz="1100" spc="-50" dirty="0">
                <a:latin typeface="Microsoft Sans Serif"/>
                <a:cs typeface="Microsoft Sans Serif"/>
              </a:rPr>
              <a:t>a</a:t>
            </a:r>
            <a:r>
              <a:rPr sz="1100" spc="-10" dirty="0">
                <a:latin typeface="Microsoft Sans Serif"/>
                <a:cs typeface="Microsoft Sans Serif"/>
              </a:rPr>
              <a:t>l</a:t>
            </a:r>
            <a:r>
              <a:rPr sz="1100" spc="-60" dirty="0">
                <a:latin typeface="Microsoft Sans Serif"/>
                <a:cs typeface="Microsoft Sans Serif"/>
              </a:rPr>
              <a:t> </a:t>
            </a:r>
            <a:r>
              <a:rPr sz="1100" spc="-55" dirty="0">
                <a:latin typeface="Microsoft Sans Serif"/>
                <a:cs typeface="Microsoft Sans Serif"/>
              </a:rPr>
              <a:t>de  </a:t>
            </a:r>
            <a:r>
              <a:rPr sz="1100" spc="-60" dirty="0">
                <a:latin typeface="Microsoft Sans Serif"/>
                <a:cs typeface="Microsoft Sans Serif"/>
              </a:rPr>
              <a:t>A</a:t>
            </a:r>
            <a:r>
              <a:rPr sz="1100" spc="35" dirty="0">
                <a:latin typeface="Microsoft Sans Serif"/>
                <a:cs typeface="Microsoft Sans Serif"/>
              </a:rPr>
              <a:t>t</a:t>
            </a:r>
            <a:r>
              <a:rPr sz="1100" spc="-114" dirty="0">
                <a:latin typeface="Microsoft Sans Serif"/>
                <a:cs typeface="Microsoft Sans Serif"/>
              </a:rPr>
              <a:t>e</a:t>
            </a:r>
            <a:r>
              <a:rPr sz="1100" spc="-75" dirty="0">
                <a:latin typeface="Microsoft Sans Serif"/>
                <a:cs typeface="Microsoft Sans Serif"/>
              </a:rPr>
              <a:t>n</a:t>
            </a:r>
            <a:r>
              <a:rPr sz="1100" spc="-145" dirty="0">
                <a:latin typeface="Microsoft Sans Serif"/>
                <a:cs typeface="Microsoft Sans Serif"/>
              </a:rPr>
              <a:t>c</a:t>
            </a:r>
            <a:r>
              <a:rPr sz="1100" spc="-35" dirty="0">
                <a:latin typeface="Microsoft Sans Serif"/>
                <a:cs typeface="Microsoft Sans Serif"/>
              </a:rPr>
              <a:t>i</a:t>
            </a:r>
            <a:r>
              <a:rPr sz="1100" spc="-90" dirty="0">
                <a:latin typeface="Microsoft Sans Serif"/>
                <a:cs typeface="Microsoft Sans Serif"/>
              </a:rPr>
              <a:t>ó</a:t>
            </a:r>
            <a:r>
              <a:rPr sz="1100" spc="-40" dirty="0">
                <a:latin typeface="Microsoft Sans Serif"/>
                <a:cs typeface="Microsoft Sans Serif"/>
              </a:rPr>
              <a:t>n</a:t>
            </a:r>
            <a:r>
              <a:rPr sz="1100" spc="-75" dirty="0">
                <a:latin typeface="Microsoft Sans Serif"/>
                <a:cs typeface="Microsoft Sans Serif"/>
              </a:rPr>
              <a:t> </a:t>
            </a:r>
            <a:r>
              <a:rPr sz="1100" spc="-5" dirty="0">
                <a:latin typeface="Microsoft Sans Serif"/>
                <a:cs typeface="Microsoft Sans Serif"/>
              </a:rPr>
              <a:t>a</a:t>
            </a:r>
            <a:r>
              <a:rPr sz="1100" spc="-80" dirty="0">
                <a:latin typeface="Microsoft Sans Serif"/>
                <a:cs typeface="Microsoft Sans Serif"/>
              </a:rPr>
              <a:t> </a:t>
            </a:r>
            <a:r>
              <a:rPr sz="1100" spc="-35" dirty="0">
                <a:latin typeface="Microsoft Sans Serif"/>
                <a:cs typeface="Microsoft Sans Serif"/>
              </a:rPr>
              <a:t>l</a:t>
            </a:r>
            <a:r>
              <a:rPr sz="1100" spc="-5" dirty="0">
                <a:latin typeface="Microsoft Sans Serif"/>
                <a:cs typeface="Microsoft Sans Serif"/>
              </a:rPr>
              <a:t>a  </a:t>
            </a:r>
            <a:r>
              <a:rPr sz="1100" spc="-85" dirty="0">
                <a:latin typeface="Microsoft Sans Serif"/>
                <a:cs typeface="Microsoft Sans Serif"/>
              </a:rPr>
              <a:t>persona</a:t>
            </a:r>
            <a:endParaRPr sz="1100">
              <a:latin typeface="Microsoft Sans Serif"/>
              <a:cs typeface="Microsoft Sans Serif"/>
            </a:endParaRPr>
          </a:p>
        </p:txBody>
      </p:sp>
      <p:grpSp>
        <p:nvGrpSpPr>
          <p:cNvPr id="132" name="object 131">
            <a:extLst>
              <a:ext uri="{FF2B5EF4-FFF2-40B4-BE49-F238E27FC236}">
                <a16:creationId xmlns:a16="http://schemas.microsoft.com/office/drawing/2014/main" id="{E357B6F7-51CE-426E-A779-4F6F0CEAA54A}"/>
              </a:ext>
            </a:extLst>
          </p:cNvPr>
          <p:cNvGrpSpPr/>
          <p:nvPr/>
        </p:nvGrpSpPr>
        <p:grpSpPr>
          <a:xfrm>
            <a:off x="4036741" y="3010325"/>
            <a:ext cx="807720" cy="2282825"/>
            <a:chOff x="4036741" y="3010325"/>
            <a:chExt cx="807720" cy="2282825"/>
          </a:xfrm>
        </p:grpSpPr>
        <p:sp>
          <p:nvSpPr>
            <p:cNvPr id="133" name="object 132">
              <a:extLst>
                <a:ext uri="{FF2B5EF4-FFF2-40B4-BE49-F238E27FC236}">
                  <a16:creationId xmlns:a16="http://schemas.microsoft.com/office/drawing/2014/main" id="{7A7E64E1-A229-4F42-A3AE-87D914406BC2}"/>
                </a:ext>
              </a:extLst>
            </p:cNvPr>
            <p:cNvSpPr/>
            <p:nvPr/>
          </p:nvSpPr>
          <p:spPr>
            <a:xfrm>
              <a:off x="4822987" y="3030010"/>
              <a:ext cx="1905" cy="2243455"/>
            </a:xfrm>
            <a:custGeom>
              <a:avLst/>
              <a:gdLst/>
              <a:ahLst/>
              <a:cxnLst/>
              <a:rect l="l" t="t" r="r" b="b"/>
              <a:pathLst>
                <a:path w="1904" h="2243454">
                  <a:moveTo>
                    <a:pt x="0" y="0"/>
                  </a:moveTo>
                  <a:lnTo>
                    <a:pt x="1628" y="2242895"/>
                  </a:lnTo>
                </a:path>
              </a:pathLst>
            </a:custGeom>
            <a:ln w="39004">
              <a:solidFill>
                <a:srgbClr val="A400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4" name="object 133">
              <a:extLst>
                <a:ext uri="{FF2B5EF4-FFF2-40B4-BE49-F238E27FC236}">
                  <a16:creationId xmlns:a16="http://schemas.microsoft.com/office/drawing/2014/main" id="{6E2AACCC-27D2-4872-8A6B-9CCBCF2E045B}"/>
                </a:ext>
              </a:extLst>
            </p:cNvPr>
            <p:cNvSpPr/>
            <p:nvPr/>
          </p:nvSpPr>
          <p:spPr>
            <a:xfrm>
              <a:off x="4040234" y="3761086"/>
              <a:ext cx="789305" cy="1153795"/>
            </a:xfrm>
            <a:custGeom>
              <a:avLst/>
              <a:gdLst/>
              <a:ahLst/>
              <a:cxnLst/>
              <a:rect l="l" t="t" r="r" b="b"/>
              <a:pathLst>
                <a:path w="789304" h="1153795">
                  <a:moveTo>
                    <a:pt x="0" y="1153508"/>
                  </a:moveTo>
                  <a:lnTo>
                    <a:pt x="789235" y="1153508"/>
                  </a:lnTo>
                  <a:lnTo>
                    <a:pt x="789235" y="0"/>
                  </a:lnTo>
                  <a:lnTo>
                    <a:pt x="0" y="0"/>
                  </a:lnTo>
                  <a:lnTo>
                    <a:pt x="0" y="1153508"/>
                  </a:lnTo>
                  <a:close/>
                </a:path>
              </a:pathLst>
            </a:custGeom>
            <a:ln w="636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5" name="object 134">
            <a:extLst>
              <a:ext uri="{FF2B5EF4-FFF2-40B4-BE49-F238E27FC236}">
                <a16:creationId xmlns:a16="http://schemas.microsoft.com/office/drawing/2014/main" id="{EA019DA0-1CFB-4158-8DA7-068BCEA3C55D}"/>
              </a:ext>
            </a:extLst>
          </p:cNvPr>
          <p:cNvSpPr txBox="1"/>
          <p:nvPr/>
        </p:nvSpPr>
        <p:spPr>
          <a:xfrm>
            <a:off x="6233930" y="3187811"/>
            <a:ext cx="581025" cy="1935480"/>
          </a:xfrm>
          <a:prstGeom prst="rect">
            <a:avLst/>
          </a:prstGeom>
          <a:solidFill>
            <a:srgbClr val="FFFFFF"/>
          </a:solidFill>
          <a:ln w="6367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050">
              <a:latin typeface="Times New Roman"/>
              <a:cs typeface="Times New Roman"/>
            </a:endParaRPr>
          </a:p>
          <a:p>
            <a:pPr marL="84455" marR="64135" indent="-13970" algn="ctr">
              <a:lnSpc>
                <a:spcPct val="87100"/>
              </a:lnSpc>
            </a:pPr>
            <a:r>
              <a:rPr sz="1100" spc="-55" dirty="0">
                <a:latin typeface="Microsoft Sans Serif"/>
                <a:cs typeface="Microsoft Sans Serif"/>
              </a:rPr>
              <a:t>Aten- </a:t>
            </a:r>
            <a:r>
              <a:rPr sz="1100" spc="-50" dirty="0">
                <a:latin typeface="Microsoft Sans Serif"/>
                <a:cs typeface="Microsoft Sans Serif"/>
              </a:rPr>
              <a:t> </a:t>
            </a:r>
            <a:r>
              <a:rPr sz="1100" spc="-55" dirty="0">
                <a:latin typeface="Microsoft Sans Serif"/>
                <a:cs typeface="Microsoft Sans Serif"/>
              </a:rPr>
              <a:t>ciónde </a:t>
            </a:r>
            <a:r>
              <a:rPr sz="1100" spc="-50" dirty="0">
                <a:latin typeface="Microsoft Sans Serif"/>
                <a:cs typeface="Microsoft Sans Serif"/>
              </a:rPr>
              <a:t> </a:t>
            </a:r>
            <a:r>
              <a:rPr sz="1100" spc="-80" dirty="0">
                <a:latin typeface="Microsoft Sans Serif"/>
                <a:cs typeface="Microsoft Sans Serif"/>
              </a:rPr>
              <a:t>otros </a:t>
            </a:r>
            <a:r>
              <a:rPr sz="1100" spc="-75" dirty="0">
                <a:latin typeface="Microsoft Sans Serif"/>
                <a:cs typeface="Microsoft Sans Serif"/>
              </a:rPr>
              <a:t> </a:t>
            </a:r>
            <a:r>
              <a:rPr sz="1100" spc="-60" dirty="0">
                <a:latin typeface="Microsoft Sans Serif"/>
                <a:cs typeface="Microsoft Sans Serif"/>
              </a:rPr>
              <a:t>m</a:t>
            </a:r>
            <a:r>
              <a:rPr sz="1100" spc="-90" dirty="0">
                <a:latin typeface="Microsoft Sans Serif"/>
                <a:cs typeface="Microsoft Sans Serif"/>
              </a:rPr>
              <a:t>o</a:t>
            </a:r>
            <a:r>
              <a:rPr sz="1100" spc="35" dirty="0">
                <a:latin typeface="Microsoft Sans Serif"/>
                <a:cs typeface="Microsoft Sans Serif"/>
              </a:rPr>
              <a:t>t</a:t>
            </a:r>
            <a:r>
              <a:rPr sz="1100" spc="-35" dirty="0">
                <a:latin typeface="Microsoft Sans Serif"/>
                <a:cs typeface="Microsoft Sans Serif"/>
              </a:rPr>
              <a:t>i</a:t>
            </a:r>
            <a:r>
              <a:rPr sz="1100" spc="-30" dirty="0">
                <a:latin typeface="Microsoft Sans Serif"/>
                <a:cs typeface="Microsoft Sans Serif"/>
              </a:rPr>
              <a:t>v</a:t>
            </a:r>
            <a:r>
              <a:rPr sz="1100" spc="-90" dirty="0">
                <a:latin typeface="Microsoft Sans Serif"/>
                <a:cs typeface="Microsoft Sans Serif"/>
              </a:rPr>
              <a:t>o</a:t>
            </a:r>
            <a:r>
              <a:rPr sz="1100" spc="-155" dirty="0">
                <a:latin typeface="Microsoft Sans Serif"/>
                <a:cs typeface="Microsoft Sans Serif"/>
              </a:rPr>
              <a:t>s  </a:t>
            </a:r>
            <a:r>
              <a:rPr sz="1100" spc="-55" dirty="0">
                <a:latin typeface="Microsoft Sans Serif"/>
                <a:cs typeface="Microsoft Sans Serif"/>
              </a:rPr>
              <a:t>d</a:t>
            </a:r>
            <a:r>
              <a:rPr sz="1100" spc="-85" dirty="0">
                <a:latin typeface="Microsoft Sans Serif"/>
                <a:cs typeface="Microsoft Sans Serif"/>
              </a:rPr>
              <a:t>e</a:t>
            </a:r>
            <a:r>
              <a:rPr sz="1100" spc="-65" dirty="0">
                <a:latin typeface="Microsoft Sans Serif"/>
                <a:cs typeface="Microsoft Sans Serif"/>
              </a:rPr>
              <a:t> </a:t>
            </a:r>
            <a:r>
              <a:rPr sz="1100" spc="-145" dirty="0">
                <a:latin typeface="Microsoft Sans Serif"/>
                <a:cs typeface="Microsoft Sans Serif"/>
              </a:rPr>
              <a:t>c</a:t>
            </a:r>
            <a:r>
              <a:rPr sz="1100" spc="-90" dirty="0">
                <a:latin typeface="Microsoft Sans Serif"/>
                <a:cs typeface="Microsoft Sans Serif"/>
              </a:rPr>
              <a:t>o</a:t>
            </a:r>
            <a:r>
              <a:rPr sz="1100" spc="-190" dirty="0">
                <a:latin typeface="Microsoft Sans Serif"/>
                <a:cs typeface="Microsoft Sans Serif"/>
              </a:rPr>
              <a:t>n</a:t>
            </a:r>
            <a:r>
              <a:rPr sz="1100" spc="45" dirty="0">
                <a:latin typeface="Microsoft Sans Serif"/>
                <a:cs typeface="Microsoft Sans Serif"/>
              </a:rPr>
              <a:t>-  </a:t>
            </a:r>
            <a:r>
              <a:rPr sz="1100" spc="-60" dirty="0">
                <a:latin typeface="Microsoft Sans Serif"/>
                <a:cs typeface="Microsoft Sans Serif"/>
              </a:rPr>
              <a:t>sulta</a:t>
            </a:r>
            <a:endParaRPr sz="1100">
              <a:latin typeface="Microsoft Sans Serif"/>
              <a:cs typeface="Microsoft Sans Serif"/>
            </a:endParaRPr>
          </a:p>
        </p:txBody>
      </p:sp>
      <p:sp>
        <p:nvSpPr>
          <p:cNvPr id="136" name="object 135">
            <a:extLst>
              <a:ext uri="{FF2B5EF4-FFF2-40B4-BE49-F238E27FC236}">
                <a16:creationId xmlns:a16="http://schemas.microsoft.com/office/drawing/2014/main" id="{8CDAF774-19D6-4F2D-BBEF-F11124780D43}"/>
              </a:ext>
            </a:extLst>
          </p:cNvPr>
          <p:cNvSpPr txBox="1"/>
          <p:nvPr/>
        </p:nvSpPr>
        <p:spPr>
          <a:xfrm>
            <a:off x="4043416" y="3764268"/>
            <a:ext cx="760095" cy="1147445"/>
          </a:xfrm>
          <a:prstGeom prst="rect">
            <a:avLst/>
          </a:prstGeom>
          <a:solidFill>
            <a:srgbClr val="FFCC66"/>
          </a:solidFill>
        </p:spPr>
        <p:txBody>
          <a:bodyPr vert="horz" wrap="square" lIns="0" tIns="508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40"/>
              </a:spcBef>
            </a:pPr>
            <a:endParaRPr sz="1250">
              <a:latin typeface="Times New Roman"/>
              <a:cs typeface="Times New Roman"/>
            </a:endParaRPr>
          </a:p>
          <a:p>
            <a:pPr marL="157480" marR="83185" algn="ctr">
              <a:lnSpc>
                <a:spcPct val="85500"/>
              </a:lnSpc>
            </a:pPr>
            <a:r>
              <a:rPr sz="1100" spc="-95" dirty="0">
                <a:latin typeface="Microsoft Sans Serif"/>
                <a:cs typeface="Microsoft Sans Serif"/>
              </a:rPr>
              <a:t>P</a:t>
            </a:r>
            <a:r>
              <a:rPr sz="1100" spc="-50" dirty="0">
                <a:latin typeface="Microsoft Sans Serif"/>
                <a:cs typeface="Microsoft Sans Serif"/>
              </a:rPr>
              <a:t>a</a:t>
            </a:r>
            <a:r>
              <a:rPr sz="1100" spc="-40" dirty="0">
                <a:latin typeface="Microsoft Sans Serif"/>
                <a:cs typeface="Microsoft Sans Serif"/>
              </a:rPr>
              <a:t>q</a:t>
            </a:r>
            <a:r>
              <a:rPr sz="1100" spc="-55" dirty="0">
                <a:latin typeface="Microsoft Sans Serif"/>
                <a:cs typeface="Microsoft Sans Serif"/>
              </a:rPr>
              <a:t>u</a:t>
            </a:r>
            <a:r>
              <a:rPr sz="1100" spc="-114" dirty="0">
                <a:latin typeface="Microsoft Sans Serif"/>
                <a:cs typeface="Microsoft Sans Serif"/>
              </a:rPr>
              <a:t>e</a:t>
            </a:r>
            <a:r>
              <a:rPr sz="1100" spc="35" dirty="0">
                <a:latin typeface="Microsoft Sans Serif"/>
                <a:cs typeface="Microsoft Sans Serif"/>
              </a:rPr>
              <a:t>t</a:t>
            </a:r>
            <a:r>
              <a:rPr sz="1100" spc="-114" dirty="0">
                <a:latin typeface="Microsoft Sans Serif"/>
                <a:cs typeface="Microsoft Sans Serif"/>
              </a:rPr>
              <a:t>e</a:t>
            </a:r>
            <a:r>
              <a:rPr sz="1100" spc="-155" dirty="0">
                <a:latin typeface="Microsoft Sans Serif"/>
                <a:cs typeface="Microsoft Sans Serif"/>
              </a:rPr>
              <a:t>s  </a:t>
            </a:r>
            <a:r>
              <a:rPr sz="1100" spc="-70" dirty="0">
                <a:latin typeface="Microsoft Sans Serif"/>
                <a:cs typeface="Microsoft Sans Serif"/>
              </a:rPr>
              <a:t>de </a:t>
            </a:r>
            <a:r>
              <a:rPr sz="1100" spc="-65" dirty="0">
                <a:latin typeface="Microsoft Sans Serif"/>
                <a:cs typeface="Microsoft Sans Serif"/>
              </a:rPr>
              <a:t> Atención </a:t>
            </a:r>
            <a:r>
              <a:rPr sz="1100" spc="-280" dirty="0">
                <a:latin typeface="Microsoft Sans Serif"/>
                <a:cs typeface="Microsoft Sans Serif"/>
              </a:rPr>
              <a:t> </a:t>
            </a:r>
            <a:r>
              <a:rPr sz="1100" spc="-50" dirty="0">
                <a:latin typeface="Microsoft Sans Serif"/>
                <a:cs typeface="Microsoft Sans Serif"/>
              </a:rPr>
              <a:t>Integral</a:t>
            </a:r>
            <a:endParaRPr sz="1100">
              <a:latin typeface="Microsoft Sans Serif"/>
              <a:cs typeface="Microsoft Sans Serif"/>
            </a:endParaRPr>
          </a:p>
        </p:txBody>
      </p:sp>
      <p:sp>
        <p:nvSpPr>
          <p:cNvPr id="137" name="object 136">
            <a:extLst>
              <a:ext uri="{FF2B5EF4-FFF2-40B4-BE49-F238E27FC236}">
                <a16:creationId xmlns:a16="http://schemas.microsoft.com/office/drawing/2014/main" id="{3988355F-E28E-4684-BAAC-246D35B990EF}"/>
              </a:ext>
            </a:extLst>
          </p:cNvPr>
          <p:cNvSpPr txBox="1"/>
          <p:nvPr/>
        </p:nvSpPr>
        <p:spPr>
          <a:xfrm>
            <a:off x="5038302" y="2769280"/>
            <a:ext cx="1097915" cy="477520"/>
          </a:xfrm>
          <a:prstGeom prst="rect">
            <a:avLst/>
          </a:prstGeom>
          <a:solidFill>
            <a:srgbClr val="FFFFFF"/>
          </a:solidFill>
          <a:ln w="6358">
            <a:solidFill>
              <a:srgbClr val="000000"/>
            </a:solidFill>
          </a:ln>
        </p:spPr>
        <p:txBody>
          <a:bodyPr vert="horz" wrap="square" lIns="0" tIns="10160" rIns="0" bIns="0" rtlCol="0">
            <a:spAutoFit/>
          </a:bodyPr>
          <a:lstStyle/>
          <a:p>
            <a:pPr marL="164465" indent="-1270" algn="ctr">
              <a:lnSpc>
                <a:spcPct val="85400"/>
              </a:lnSpc>
              <a:spcBef>
                <a:spcPts val="80"/>
              </a:spcBef>
            </a:pPr>
            <a:r>
              <a:rPr sz="1100" spc="-95" dirty="0">
                <a:latin typeface="Microsoft Sans Serif"/>
                <a:cs typeface="Microsoft Sans Serif"/>
              </a:rPr>
              <a:t>P</a:t>
            </a:r>
            <a:r>
              <a:rPr sz="1100" spc="-50" dirty="0">
                <a:latin typeface="Microsoft Sans Serif"/>
                <a:cs typeface="Microsoft Sans Serif"/>
              </a:rPr>
              <a:t>a</a:t>
            </a:r>
            <a:r>
              <a:rPr sz="1100" spc="-40" dirty="0">
                <a:latin typeface="Microsoft Sans Serif"/>
                <a:cs typeface="Microsoft Sans Serif"/>
              </a:rPr>
              <a:t>q</a:t>
            </a:r>
            <a:r>
              <a:rPr sz="1100" spc="-55" dirty="0">
                <a:latin typeface="Microsoft Sans Serif"/>
                <a:cs typeface="Microsoft Sans Serif"/>
              </a:rPr>
              <a:t>u</a:t>
            </a:r>
            <a:r>
              <a:rPr sz="1100" spc="-114" dirty="0">
                <a:latin typeface="Microsoft Sans Serif"/>
                <a:cs typeface="Microsoft Sans Serif"/>
              </a:rPr>
              <a:t>e</a:t>
            </a:r>
            <a:r>
              <a:rPr sz="1100" spc="35" dirty="0">
                <a:latin typeface="Microsoft Sans Serif"/>
                <a:cs typeface="Microsoft Sans Serif"/>
              </a:rPr>
              <a:t>t</a:t>
            </a:r>
            <a:r>
              <a:rPr sz="1100" spc="-85" dirty="0">
                <a:latin typeface="Microsoft Sans Serif"/>
                <a:cs typeface="Microsoft Sans Serif"/>
              </a:rPr>
              <a:t>e</a:t>
            </a:r>
            <a:r>
              <a:rPr sz="1100" spc="-65" dirty="0">
                <a:latin typeface="Microsoft Sans Serif"/>
                <a:cs typeface="Microsoft Sans Serif"/>
              </a:rPr>
              <a:t> </a:t>
            </a:r>
            <a:r>
              <a:rPr sz="1100" spc="-55" dirty="0">
                <a:latin typeface="Microsoft Sans Serif"/>
                <a:cs typeface="Microsoft Sans Serif"/>
              </a:rPr>
              <a:t>de  </a:t>
            </a:r>
            <a:r>
              <a:rPr sz="1100" spc="-60" dirty="0">
                <a:latin typeface="Microsoft Sans Serif"/>
                <a:cs typeface="Microsoft Sans Serif"/>
              </a:rPr>
              <a:t>A</a:t>
            </a:r>
            <a:r>
              <a:rPr sz="1100" spc="35" dirty="0">
                <a:latin typeface="Microsoft Sans Serif"/>
                <a:cs typeface="Microsoft Sans Serif"/>
              </a:rPr>
              <a:t>t</a:t>
            </a:r>
            <a:r>
              <a:rPr sz="1100" spc="-114" dirty="0">
                <a:latin typeface="Microsoft Sans Serif"/>
                <a:cs typeface="Microsoft Sans Serif"/>
              </a:rPr>
              <a:t>e</a:t>
            </a:r>
            <a:r>
              <a:rPr sz="1100" spc="-75" dirty="0">
                <a:latin typeface="Microsoft Sans Serif"/>
                <a:cs typeface="Microsoft Sans Serif"/>
              </a:rPr>
              <a:t>n</a:t>
            </a:r>
            <a:r>
              <a:rPr sz="1100" spc="-145" dirty="0">
                <a:latin typeface="Microsoft Sans Serif"/>
                <a:cs typeface="Microsoft Sans Serif"/>
              </a:rPr>
              <a:t>c</a:t>
            </a:r>
            <a:r>
              <a:rPr sz="1100" spc="-35" dirty="0">
                <a:latin typeface="Microsoft Sans Serif"/>
                <a:cs typeface="Microsoft Sans Serif"/>
              </a:rPr>
              <a:t>i</a:t>
            </a:r>
            <a:r>
              <a:rPr sz="1100" spc="-90" dirty="0">
                <a:latin typeface="Microsoft Sans Serif"/>
                <a:cs typeface="Microsoft Sans Serif"/>
              </a:rPr>
              <a:t>ó</a:t>
            </a:r>
            <a:r>
              <a:rPr sz="1100" spc="-40" dirty="0">
                <a:latin typeface="Microsoft Sans Serif"/>
                <a:cs typeface="Microsoft Sans Serif"/>
              </a:rPr>
              <a:t>n</a:t>
            </a:r>
            <a:r>
              <a:rPr sz="1100" spc="-75" dirty="0">
                <a:latin typeface="Microsoft Sans Serif"/>
                <a:cs typeface="Microsoft Sans Serif"/>
              </a:rPr>
              <a:t> </a:t>
            </a:r>
            <a:r>
              <a:rPr sz="1100" spc="-70" dirty="0">
                <a:latin typeface="Microsoft Sans Serif"/>
                <a:cs typeface="Microsoft Sans Serif"/>
              </a:rPr>
              <a:t>I</a:t>
            </a:r>
            <a:r>
              <a:rPr sz="1100" spc="-75" dirty="0">
                <a:latin typeface="Microsoft Sans Serif"/>
                <a:cs typeface="Microsoft Sans Serif"/>
              </a:rPr>
              <a:t>n</a:t>
            </a:r>
            <a:r>
              <a:rPr sz="1100" spc="35" dirty="0">
                <a:latin typeface="Microsoft Sans Serif"/>
                <a:cs typeface="Microsoft Sans Serif"/>
              </a:rPr>
              <a:t>t</a:t>
            </a:r>
            <a:r>
              <a:rPr sz="1100" spc="-114" dirty="0">
                <a:latin typeface="Microsoft Sans Serif"/>
                <a:cs typeface="Microsoft Sans Serif"/>
              </a:rPr>
              <a:t>e</a:t>
            </a:r>
            <a:r>
              <a:rPr sz="1100" spc="-80" dirty="0">
                <a:latin typeface="Microsoft Sans Serif"/>
                <a:cs typeface="Microsoft Sans Serif"/>
              </a:rPr>
              <a:t>g</a:t>
            </a:r>
            <a:r>
              <a:rPr sz="1100" spc="-25" dirty="0">
                <a:latin typeface="Microsoft Sans Serif"/>
                <a:cs typeface="Microsoft Sans Serif"/>
              </a:rPr>
              <a:t>r</a:t>
            </a:r>
            <a:r>
              <a:rPr sz="1100" spc="-50" dirty="0">
                <a:latin typeface="Microsoft Sans Serif"/>
                <a:cs typeface="Microsoft Sans Serif"/>
              </a:rPr>
              <a:t>a</a:t>
            </a:r>
            <a:r>
              <a:rPr sz="1100" spc="-15" dirty="0">
                <a:latin typeface="Microsoft Sans Serif"/>
                <a:cs typeface="Microsoft Sans Serif"/>
              </a:rPr>
              <a:t>l  </a:t>
            </a:r>
            <a:r>
              <a:rPr sz="1100" spc="-55" dirty="0">
                <a:latin typeface="Microsoft Sans Serif"/>
                <a:cs typeface="Microsoft Sans Serif"/>
              </a:rPr>
              <a:t>d</a:t>
            </a:r>
            <a:r>
              <a:rPr sz="1100" spc="-114" dirty="0">
                <a:latin typeface="Microsoft Sans Serif"/>
                <a:cs typeface="Microsoft Sans Serif"/>
              </a:rPr>
              <a:t>e</a:t>
            </a:r>
            <a:r>
              <a:rPr sz="1100" spc="-10" dirty="0">
                <a:latin typeface="Microsoft Sans Serif"/>
                <a:cs typeface="Microsoft Sans Serif"/>
              </a:rPr>
              <a:t>l</a:t>
            </a:r>
            <a:r>
              <a:rPr sz="1100" spc="-60" dirty="0">
                <a:latin typeface="Microsoft Sans Serif"/>
                <a:cs typeface="Microsoft Sans Serif"/>
              </a:rPr>
              <a:t> </a:t>
            </a:r>
            <a:r>
              <a:rPr sz="1100" spc="-55" dirty="0">
                <a:latin typeface="Microsoft Sans Serif"/>
                <a:cs typeface="Microsoft Sans Serif"/>
              </a:rPr>
              <a:t>N</a:t>
            </a:r>
            <a:r>
              <a:rPr sz="1100" spc="-35" dirty="0">
                <a:latin typeface="Microsoft Sans Serif"/>
                <a:cs typeface="Microsoft Sans Serif"/>
              </a:rPr>
              <a:t>i</a:t>
            </a:r>
            <a:r>
              <a:rPr sz="1100" spc="-75" dirty="0">
                <a:latin typeface="Microsoft Sans Serif"/>
                <a:cs typeface="Microsoft Sans Serif"/>
              </a:rPr>
              <a:t>ñ</a:t>
            </a:r>
            <a:r>
              <a:rPr sz="1100" spc="-55" dirty="0">
                <a:latin typeface="Microsoft Sans Serif"/>
                <a:cs typeface="Microsoft Sans Serif"/>
              </a:rPr>
              <a:t>o</a:t>
            </a:r>
            <a:endParaRPr sz="1100">
              <a:latin typeface="Microsoft Sans Serif"/>
              <a:cs typeface="Microsoft Sans Serif"/>
            </a:endParaRPr>
          </a:p>
        </p:txBody>
      </p:sp>
      <p:sp>
        <p:nvSpPr>
          <p:cNvPr id="138" name="object 137">
            <a:extLst>
              <a:ext uri="{FF2B5EF4-FFF2-40B4-BE49-F238E27FC236}">
                <a16:creationId xmlns:a16="http://schemas.microsoft.com/office/drawing/2014/main" id="{2FC4E9E7-4460-4D92-AE9C-173E1D7E386F}"/>
              </a:ext>
            </a:extLst>
          </p:cNvPr>
          <p:cNvSpPr txBox="1"/>
          <p:nvPr/>
        </p:nvSpPr>
        <p:spPr>
          <a:xfrm>
            <a:off x="5031950" y="3396515"/>
            <a:ext cx="1097915" cy="632460"/>
          </a:xfrm>
          <a:prstGeom prst="rect">
            <a:avLst/>
          </a:prstGeom>
          <a:solidFill>
            <a:srgbClr val="FFFFFF"/>
          </a:solidFill>
          <a:ln w="6359">
            <a:solidFill>
              <a:srgbClr val="000000"/>
            </a:solidFill>
          </a:ln>
        </p:spPr>
        <p:txBody>
          <a:bodyPr vert="horz" wrap="square" lIns="0" tIns="116205" rIns="0" bIns="0" rtlCol="0">
            <a:spAutoFit/>
          </a:bodyPr>
          <a:lstStyle/>
          <a:p>
            <a:pPr marL="97790" marR="59055" indent="-1905" algn="ctr">
              <a:lnSpc>
                <a:spcPct val="85400"/>
              </a:lnSpc>
              <a:spcBef>
                <a:spcPts val="915"/>
              </a:spcBef>
            </a:pPr>
            <a:r>
              <a:rPr sz="1100" spc="-95" dirty="0">
                <a:latin typeface="Microsoft Sans Serif"/>
                <a:cs typeface="Microsoft Sans Serif"/>
              </a:rPr>
              <a:t>P</a:t>
            </a:r>
            <a:r>
              <a:rPr sz="1100" spc="-50" dirty="0">
                <a:latin typeface="Microsoft Sans Serif"/>
                <a:cs typeface="Microsoft Sans Serif"/>
              </a:rPr>
              <a:t>a</a:t>
            </a:r>
            <a:r>
              <a:rPr sz="1100" spc="-40" dirty="0">
                <a:latin typeface="Microsoft Sans Serif"/>
                <a:cs typeface="Microsoft Sans Serif"/>
              </a:rPr>
              <a:t>q</a:t>
            </a:r>
            <a:r>
              <a:rPr sz="1100" spc="-55" dirty="0">
                <a:latin typeface="Microsoft Sans Serif"/>
                <a:cs typeface="Microsoft Sans Serif"/>
              </a:rPr>
              <a:t>u</a:t>
            </a:r>
            <a:r>
              <a:rPr sz="1100" spc="-114" dirty="0">
                <a:latin typeface="Microsoft Sans Serif"/>
                <a:cs typeface="Microsoft Sans Serif"/>
              </a:rPr>
              <a:t>e</a:t>
            </a:r>
            <a:r>
              <a:rPr sz="1100" spc="35" dirty="0">
                <a:latin typeface="Microsoft Sans Serif"/>
                <a:cs typeface="Microsoft Sans Serif"/>
              </a:rPr>
              <a:t>t</a:t>
            </a:r>
            <a:r>
              <a:rPr sz="1100" spc="-85" dirty="0">
                <a:latin typeface="Microsoft Sans Serif"/>
                <a:cs typeface="Microsoft Sans Serif"/>
              </a:rPr>
              <a:t>e</a:t>
            </a:r>
            <a:r>
              <a:rPr sz="1100" spc="-65" dirty="0">
                <a:latin typeface="Microsoft Sans Serif"/>
                <a:cs typeface="Microsoft Sans Serif"/>
              </a:rPr>
              <a:t> </a:t>
            </a:r>
            <a:r>
              <a:rPr sz="1100" spc="-55" dirty="0">
                <a:latin typeface="Microsoft Sans Serif"/>
                <a:cs typeface="Microsoft Sans Serif"/>
              </a:rPr>
              <a:t>de  </a:t>
            </a:r>
            <a:r>
              <a:rPr sz="1100" spc="-60" dirty="0">
                <a:latin typeface="Microsoft Sans Serif"/>
                <a:cs typeface="Microsoft Sans Serif"/>
              </a:rPr>
              <a:t>A</a:t>
            </a:r>
            <a:r>
              <a:rPr sz="1100" spc="35" dirty="0">
                <a:latin typeface="Microsoft Sans Serif"/>
                <a:cs typeface="Microsoft Sans Serif"/>
              </a:rPr>
              <a:t>t</a:t>
            </a:r>
            <a:r>
              <a:rPr sz="1100" spc="-114" dirty="0">
                <a:latin typeface="Microsoft Sans Serif"/>
                <a:cs typeface="Microsoft Sans Serif"/>
              </a:rPr>
              <a:t>e</a:t>
            </a:r>
            <a:r>
              <a:rPr sz="1100" spc="-75" dirty="0">
                <a:latin typeface="Microsoft Sans Serif"/>
                <a:cs typeface="Microsoft Sans Serif"/>
              </a:rPr>
              <a:t>n</a:t>
            </a:r>
            <a:r>
              <a:rPr sz="1100" spc="-145" dirty="0">
                <a:latin typeface="Microsoft Sans Serif"/>
                <a:cs typeface="Microsoft Sans Serif"/>
              </a:rPr>
              <a:t>c</a:t>
            </a:r>
            <a:r>
              <a:rPr sz="1100" spc="-35" dirty="0">
                <a:latin typeface="Microsoft Sans Serif"/>
                <a:cs typeface="Microsoft Sans Serif"/>
              </a:rPr>
              <a:t>i</a:t>
            </a:r>
            <a:r>
              <a:rPr sz="1100" spc="-90" dirty="0">
                <a:latin typeface="Microsoft Sans Serif"/>
                <a:cs typeface="Microsoft Sans Serif"/>
              </a:rPr>
              <a:t>ó</a:t>
            </a:r>
            <a:r>
              <a:rPr sz="1100" spc="-40" dirty="0">
                <a:latin typeface="Microsoft Sans Serif"/>
                <a:cs typeface="Microsoft Sans Serif"/>
              </a:rPr>
              <a:t>n</a:t>
            </a:r>
            <a:r>
              <a:rPr sz="1100" spc="-75" dirty="0">
                <a:latin typeface="Microsoft Sans Serif"/>
                <a:cs typeface="Microsoft Sans Serif"/>
              </a:rPr>
              <a:t> </a:t>
            </a:r>
            <a:r>
              <a:rPr sz="1100" spc="-70" dirty="0">
                <a:latin typeface="Microsoft Sans Serif"/>
                <a:cs typeface="Microsoft Sans Serif"/>
              </a:rPr>
              <a:t>I</a:t>
            </a:r>
            <a:r>
              <a:rPr sz="1100" spc="-75" dirty="0">
                <a:latin typeface="Microsoft Sans Serif"/>
                <a:cs typeface="Microsoft Sans Serif"/>
              </a:rPr>
              <a:t>n</a:t>
            </a:r>
            <a:r>
              <a:rPr sz="1100" spc="35" dirty="0">
                <a:latin typeface="Microsoft Sans Serif"/>
                <a:cs typeface="Microsoft Sans Serif"/>
              </a:rPr>
              <a:t>t</a:t>
            </a:r>
            <a:r>
              <a:rPr sz="1100" spc="-114" dirty="0">
                <a:latin typeface="Microsoft Sans Serif"/>
                <a:cs typeface="Microsoft Sans Serif"/>
              </a:rPr>
              <a:t>e</a:t>
            </a:r>
            <a:r>
              <a:rPr sz="1100" spc="-80" dirty="0">
                <a:latin typeface="Microsoft Sans Serif"/>
                <a:cs typeface="Microsoft Sans Serif"/>
              </a:rPr>
              <a:t>g</a:t>
            </a:r>
            <a:r>
              <a:rPr sz="1100" spc="-25" dirty="0">
                <a:latin typeface="Microsoft Sans Serif"/>
                <a:cs typeface="Microsoft Sans Serif"/>
              </a:rPr>
              <a:t>r</a:t>
            </a:r>
            <a:r>
              <a:rPr sz="1100" spc="-50" dirty="0">
                <a:latin typeface="Microsoft Sans Serif"/>
                <a:cs typeface="Microsoft Sans Serif"/>
              </a:rPr>
              <a:t>a</a:t>
            </a:r>
            <a:r>
              <a:rPr sz="1100" spc="-15" dirty="0">
                <a:latin typeface="Microsoft Sans Serif"/>
                <a:cs typeface="Microsoft Sans Serif"/>
              </a:rPr>
              <a:t>l  </a:t>
            </a:r>
            <a:r>
              <a:rPr sz="1100" spc="-55" dirty="0">
                <a:latin typeface="Microsoft Sans Serif"/>
                <a:cs typeface="Microsoft Sans Serif"/>
              </a:rPr>
              <a:t>d</a:t>
            </a:r>
            <a:r>
              <a:rPr sz="1100" spc="-114" dirty="0">
                <a:latin typeface="Microsoft Sans Serif"/>
                <a:cs typeface="Microsoft Sans Serif"/>
              </a:rPr>
              <a:t>e</a:t>
            </a:r>
            <a:r>
              <a:rPr sz="1100" spc="-10" dirty="0">
                <a:latin typeface="Microsoft Sans Serif"/>
                <a:cs typeface="Microsoft Sans Serif"/>
              </a:rPr>
              <a:t>l</a:t>
            </a:r>
            <a:r>
              <a:rPr sz="1100" spc="-60" dirty="0">
                <a:latin typeface="Microsoft Sans Serif"/>
                <a:cs typeface="Microsoft Sans Serif"/>
              </a:rPr>
              <a:t> A</a:t>
            </a:r>
            <a:r>
              <a:rPr sz="1100" spc="-55" dirty="0">
                <a:latin typeface="Microsoft Sans Serif"/>
                <a:cs typeface="Microsoft Sans Serif"/>
              </a:rPr>
              <a:t>d</a:t>
            </a:r>
            <a:r>
              <a:rPr sz="1100" spc="-90" dirty="0">
                <a:latin typeface="Microsoft Sans Serif"/>
                <a:cs typeface="Microsoft Sans Serif"/>
              </a:rPr>
              <a:t>o</a:t>
            </a:r>
            <a:r>
              <a:rPr sz="1100" spc="-35" dirty="0">
                <a:latin typeface="Microsoft Sans Serif"/>
                <a:cs typeface="Microsoft Sans Serif"/>
              </a:rPr>
              <a:t>l</a:t>
            </a:r>
            <a:r>
              <a:rPr sz="1100" spc="-114" dirty="0">
                <a:latin typeface="Microsoft Sans Serif"/>
                <a:cs typeface="Microsoft Sans Serif"/>
              </a:rPr>
              <a:t>e</a:t>
            </a:r>
            <a:r>
              <a:rPr sz="1100" spc="-250" dirty="0">
                <a:latin typeface="Microsoft Sans Serif"/>
                <a:cs typeface="Microsoft Sans Serif"/>
              </a:rPr>
              <a:t>s</a:t>
            </a:r>
            <a:r>
              <a:rPr sz="1100" spc="-145" dirty="0">
                <a:latin typeface="Microsoft Sans Serif"/>
                <a:cs typeface="Microsoft Sans Serif"/>
              </a:rPr>
              <a:t>c</a:t>
            </a:r>
            <a:r>
              <a:rPr sz="1100" spc="-114" dirty="0">
                <a:latin typeface="Microsoft Sans Serif"/>
                <a:cs typeface="Microsoft Sans Serif"/>
              </a:rPr>
              <a:t>e</a:t>
            </a:r>
            <a:r>
              <a:rPr sz="1100" spc="-75" dirty="0">
                <a:latin typeface="Microsoft Sans Serif"/>
                <a:cs typeface="Microsoft Sans Serif"/>
              </a:rPr>
              <a:t>n</a:t>
            </a:r>
            <a:r>
              <a:rPr sz="1100" spc="35" dirty="0">
                <a:latin typeface="Microsoft Sans Serif"/>
                <a:cs typeface="Microsoft Sans Serif"/>
              </a:rPr>
              <a:t>t</a:t>
            </a:r>
            <a:r>
              <a:rPr sz="1100" spc="-85" dirty="0">
                <a:latin typeface="Microsoft Sans Serif"/>
                <a:cs typeface="Microsoft Sans Serif"/>
              </a:rPr>
              <a:t>e</a:t>
            </a:r>
            <a:endParaRPr sz="1100">
              <a:latin typeface="Microsoft Sans Serif"/>
              <a:cs typeface="Microsoft Sans Serif"/>
            </a:endParaRPr>
          </a:p>
        </p:txBody>
      </p:sp>
      <p:sp>
        <p:nvSpPr>
          <p:cNvPr id="139" name="object 138">
            <a:extLst>
              <a:ext uri="{FF2B5EF4-FFF2-40B4-BE49-F238E27FC236}">
                <a16:creationId xmlns:a16="http://schemas.microsoft.com/office/drawing/2014/main" id="{CDD745A9-AB2F-4623-BB34-DE80410D9B63}"/>
              </a:ext>
            </a:extLst>
          </p:cNvPr>
          <p:cNvSpPr txBox="1"/>
          <p:nvPr/>
        </p:nvSpPr>
        <p:spPr>
          <a:xfrm>
            <a:off x="5031950" y="4126095"/>
            <a:ext cx="1104265" cy="632460"/>
          </a:xfrm>
          <a:prstGeom prst="rect">
            <a:avLst/>
          </a:prstGeom>
          <a:solidFill>
            <a:srgbClr val="FFFFFF"/>
          </a:solidFill>
          <a:ln w="6359">
            <a:solidFill>
              <a:srgbClr val="000000"/>
            </a:solidFill>
          </a:ln>
        </p:spPr>
        <p:txBody>
          <a:bodyPr vert="horz" wrap="square" lIns="0" tIns="119380" rIns="0" bIns="0" rtlCol="0">
            <a:spAutoFit/>
          </a:bodyPr>
          <a:lstStyle/>
          <a:p>
            <a:pPr marL="97790" marR="66040" indent="-1905" algn="ctr">
              <a:lnSpc>
                <a:spcPts val="1130"/>
              </a:lnSpc>
              <a:spcBef>
                <a:spcPts val="940"/>
              </a:spcBef>
            </a:pPr>
            <a:r>
              <a:rPr sz="1100" spc="-95" dirty="0">
                <a:latin typeface="Microsoft Sans Serif"/>
                <a:cs typeface="Microsoft Sans Serif"/>
              </a:rPr>
              <a:t>P</a:t>
            </a:r>
            <a:r>
              <a:rPr sz="1100" spc="-50" dirty="0">
                <a:latin typeface="Microsoft Sans Serif"/>
                <a:cs typeface="Microsoft Sans Serif"/>
              </a:rPr>
              <a:t>a</a:t>
            </a:r>
            <a:r>
              <a:rPr sz="1100" spc="-40" dirty="0">
                <a:latin typeface="Microsoft Sans Serif"/>
                <a:cs typeface="Microsoft Sans Serif"/>
              </a:rPr>
              <a:t>q</a:t>
            </a:r>
            <a:r>
              <a:rPr sz="1100" spc="-55" dirty="0">
                <a:latin typeface="Microsoft Sans Serif"/>
                <a:cs typeface="Microsoft Sans Serif"/>
              </a:rPr>
              <a:t>u</a:t>
            </a:r>
            <a:r>
              <a:rPr sz="1100" spc="-114" dirty="0">
                <a:latin typeface="Microsoft Sans Serif"/>
                <a:cs typeface="Microsoft Sans Serif"/>
              </a:rPr>
              <a:t>e</a:t>
            </a:r>
            <a:r>
              <a:rPr sz="1100" spc="35" dirty="0">
                <a:latin typeface="Microsoft Sans Serif"/>
                <a:cs typeface="Microsoft Sans Serif"/>
              </a:rPr>
              <a:t>t</a:t>
            </a:r>
            <a:r>
              <a:rPr sz="1100" spc="-85" dirty="0">
                <a:latin typeface="Microsoft Sans Serif"/>
                <a:cs typeface="Microsoft Sans Serif"/>
              </a:rPr>
              <a:t>e</a:t>
            </a:r>
            <a:r>
              <a:rPr sz="1100" spc="-65" dirty="0">
                <a:latin typeface="Microsoft Sans Serif"/>
                <a:cs typeface="Microsoft Sans Serif"/>
              </a:rPr>
              <a:t> </a:t>
            </a:r>
            <a:r>
              <a:rPr sz="1100" spc="-55" dirty="0">
                <a:latin typeface="Microsoft Sans Serif"/>
                <a:cs typeface="Microsoft Sans Serif"/>
              </a:rPr>
              <a:t>de  </a:t>
            </a:r>
            <a:r>
              <a:rPr sz="1100" spc="-60" dirty="0">
                <a:latin typeface="Microsoft Sans Serif"/>
                <a:cs typeface="Microsoft Sans Serif"/>
              </a:rPr>
              <a:t>A</a:t>
            </a:r>
            <a:r>
              <a:rPr sz="1100" spc="35" dirty="0">
                <a:latin typeface="Microsoft Sans Serif"/>
                <a:cs typeface="Microsoft Sans Serif"/>
              </a:rPr>
              <a:t>t</a:t>
            </a:r>
            <a:r>
              <a:rPr sz="1100" spc="-114" dirty="0">
                <a:latin typeface="Microsoft Sans Serif"/>
                <a:cs typeface="Microsoft Sans Serif"/>
              </a:rPr>
              <a:t>e</a:t>
            </a:r>
            <a:r>
              <a:rPr sz="1100" spc="-75" dirty="0">
                <a:latin typeface="Microsoft Sans Serif"/>
                <a:cs typeface="Microsoft Sans Serif"/>
              </a:rPr>
              <a:t>n</a:t>
            </a:r>
            <a:r>
              <a:rPr sz="1100" spc="-145" dirty="0">
                <a:latin typeface="Microsoft Sans Serif"/>
                <a:cs typeface="Microsoft Sans Serif"/>
              </a:rPr>
              <a:t>c</a:t>
            </a:r>
            <a:r>
              <a:rPr sz="1100" spc="-35" dirty="0">
                <a:latin typeface="Microsoft Sans Serif"/>
                <a:cs typeface="Microsoft Sans Serif"/>
              </a:rPr>
              <a:t>i</a:t>
            </a:r>
            <a:r>
              <a:rPr sz="1100" spc="-90" dirty="0">
                <a:latin typeface="Microsoft Sans Serif"/>
                <a:cs typeface="Microsoft Sans Serif"/>
              </a:rPr>
              <a:t>ó</a:t>
            </a:r>
            <a:r>
              <a:rPr sz="1100" spc="-40" dirty="0">
                <a:latin typeface="Microsoft Sans Serif"/>
                <a:cs typeface="Microsoft Sans Serif"/>
              </a:rPr>
              <a:t>n</a:t>
            </a:r>
            <a:r>
              <a:rPr sz="1100" spc="-75" dirty="0">
                <a:latin typeface="Microsoft Sans Serif"/>
                <a:cs typeface="Microsoft Sans Serif"/>
              </a:rPr>
              <a:t> </a:t>
            </a:r>
            <a:r>
              <a:rPr sz="1100" spc="-70" dirty="0">
                <a:latin typeface="Microsoft Sans Serif"/>
                <a:cs typeface="Microsoft Sans Serif"/>
              </a:rPr>
              <a:t>I</a:t>
            </a:r>
            <a:r>
              <a:rPr sz="1100" spc="-75" dirty="0">
                <a:latin typeface="Microsoft Sans Serif"/>
                <a:cs typeface="Microsoft Sans Serif"/>
              </a:rPr>
              <a:t>n</a:t>
            </a:r>
            <a:r>
              <a:rPr sz="1100" spc="35" dirty="0">
                <a:latin typeface="Microsoft Sans Serif"/>
                <a:cs typeface="Microsoft Sans Serif"/>
              </a:rPr>
              <a:t>t</a:t>
            </a:r>
            <a:r>
              <a:rPr sz="1100" spc="-114" dirty="0">
                <a:latin typeface="Microsoft Sans Serif"/>
                <a:cs typeface="Microsoft Sans Serif"/>
              </a:rPr>
              <a:t>e</a:t>
            </a:r>
            <a:r>
              <a:rPr sz="1100" spc="-80" dirty="0">
                <a:latin typeface="Microsoft Sans Serif"/>
                <a:cs typeface="Microsoft Sans Serif"/>
              </a:rPr>
              <a:t>g</a:t>
            </a:r>
            <a:r>
              <a:rPr sz="1100" spc="-25" dirty="0">
                <a:latin typeface="Microsoft Sans Serif"/>
                <a:cs typeface="Microsoft Sans Serif"/>
              </a:rPr>
              <a:t>r</a:t>
            </a:r>
            <a:r>
              <a:rPr sz="1100" spc="-50" dirty="0">
                <a:latin typeface="Microsoft Sans Serif"/>
                <a:cs typeface="Microsoft Sans Serif"/>
              </a:rPr>
              <a:t>a</a:t>
            </a:r>
            <a:r>
              <a:rPr sz="1100" spc="-15" dirty="0">
                <a:latin typeface="Microsoft Sans Serif"/>
                <a:cs typeface="Microsoft Sans Serif"/>
              </a:rPr>
              <a:t>l  </a:t>
            </a:r>
            <a:r>
              <a:rPr sz="1100" spc="-55" dirty="0">
                <a:latin typeface="Microsoft Sans Serif"/>
                <a:cs typeface="Microsoft Sans Serif"/>
              </a:rPr>
              <a:t>d</a:t>
            </a:r>
            <a:r>
              <a:rPr sz="1100" spc="-114" dirty="0">
                <a:latin typeface="Microsoft Sans Serif"/>
                <a:cs typeface="Microsoft Sans Serif"/>
              </a:rPr>
              <a:t>e</a:t>
            </a:r>
            <a:r>
              <a:rPr sz="1100" spc="-10" dirty="0">
                <a:latin typeface="Microsoft Sans Serif"/>
                <a:cs typeface="Microsoft Sans Serif"/>
              </a:rPr>
              <a:t>l</a:t>
            </a:r>
            <a:r>
              <a:rPr sz="1100" spc="-60" dirty="0">
                <a:latin typeface="Microsoft Sans Serif"/>
                <a:cs typeface="Microsoft Sans Serif"/>
              </a:rPr>
              <a:t> A</a:t>
            </a:r>
            <a:r>
              <a:rPr sz="1100" spc="-55" dirty="0">
                <a:latin typeface="Microsoft Sans Serif"/>
                <a:cs typeface="Microsoft Sans Serif"/>
              </a:rPr>
              <a:t>d</a:t>
            </a:r>
            <a:r>
              <a:rPr sz="1100" spc="-40" dirty="0">
                <a:latin typeface="Microsoft Sans Serif"/>
                <a:cs typeface="Microsoft Sans Serif"/>
              </a:rPr>
              <a:t>u</a:t>
            </a:r>
            <a:r>
              <a:rPr sz="1100" spc="-35" dirty="0">
                <a:latin typeface="Microsoft Sans Serif"/>
                <a:cs typeface="Microsoft Sans Serif"/>
              </a:rPr>
              <a:t>l</a:t>
            </a:r>
            <a:r>
              <a:rPr sz="1100" spc="35" dirty="0">
                <a:latin typeface="Microsoft Sans Serif"/>
                <a:cs typeface="Microsoft Sans Serif"/>
              </a:rPr>
              <a:t>t</a:t>
            </a:r>
            <a:r>
              <a:rPr sz="1100" spc="-55" dirty="0">
                <a:latin typeface="Microsoft Sans Serif"/>
                <a:cs typeface="Microsoft Sans Serif"/>
              </a:rPr>
              <a:t>o</a:t>
            </a:r>
            <a:endParaRPr sz="1100">
              <a:latin typeface="Microsoft Sans Serif"/>
              <a:cs typeface="Microsoft Sans Serif"/>
            </a:endParaRPr>
          </a:p>
        </p:txBody>
      </p:sp>
      <p:sp>
        <p:nvSpPr>
          <p:cNvPr id="140" name="object 139">
            <a:extLst>
              <a:ext uri="{FF2B5EF4-FFF2-40B4-BE49-F238E27FC236}">
                <a16:creationId xmlns:a16="http://schemas.microsoft.com/office/drawing/2014/main" id="{EEB549B2-9F4B-44C6-B1C9-ECA9210F453A}"/>
              </a:ext>
            </a:extLst>
          </p:cNvPr>
          <p:cNvSpPr txBox="1"/>
          <p:nvPr/>
        </p:nvSpPr>
        <p:spPr>
          <a:xfrm>
            <a:off x="5031950" y="4855740"/>
            <a:ext cx="1104265" cy="796925"/>
          </a:xfrm>
          <a:prstGeom prst="rect">
            <a:avLst/>
          </a:prstGeom>
          <a:ln w="6360">
            <a:solidFill>
              <a:srgbClr val="000000"/>
            </a:solidFill>
          </a:ln>
        </p:spPr>
        <p:txBody>
          <a:bodyPr vert="horz" wrap="square" lIns="0" tIns="123189" rIns="0" bIns="0" rtlCol="0">
            <a:spAutoFit/>
          </a:bodyPr>
          <a:lstStyle/>
          <a:p>
            <a:pPr marL="97790" marR="66040" indent="-1905" algn="ctr">
              <a:lnSpc>
                <a:spcPts val="1130"/>
              </a:lnSpc>
              <a:spcBef>
                <a:spcPts val="969"/>
              </a:spcBef>
            </a:pPr>
            <a:r>
              <a:rPr sz="1100" spc="-95" dirty="0">
                <a:latin typeface="Microsoft Sans Serif"/>
                <a:cs typeface="Microsoft Sans Serif"/>
              </a:rPr>
              <a:t>P</a:t>
            </a:r>
            <a:r>
              <a:rPr sz="1100" spc="-50" dirty="0">
                <a:latin typeface="Microsoft Sans Serif"/>
                <a:cs typeface="Microsoft Sans Serif"/>
              </a:rPr>
              <a:t>a</a:t>
            </a:r>
            <a:r>
              <a:rPr sz="1100" spc="-40" dirty="0">
                <a:latin typeface="Microsoft Sans Serif"/>
                <a:cs typeface="Microsoft Sans Serif"/>
              </a:rPr>
              <a:t>q</a:t>
            </a:r>
            <a:r>
              <a:rPr sz="1100" spc="-55" dirty="0">
                <a:latin typeface="Microsoft Sans Serif"/>
                <a:cs typeface="Microsoft Sans Serif"/>
              </a:rPr>
              <a:t>u</a:t>
            </a:r>
            <a:r>
              <a:rPr sz="1100" spc="-114" dirty="0">
                <a:latin typeface="Microsoft Sans Serif"/>
                <a:cs typeface="Microsoft Sans Serif"/>
              </a:rPr>
              <a:t>e</a:t>
            </a:r>
            <a:r>
              <a:rPr sz="1100" spc="35" dirty="0">
                <a:latin typeface="Microsoft Sans Serif"/>
                <a:cs typeface="Microsoft Sans Serif"/>
              </a:rPr>
              <a:t>t</a:t>
            </a:r>
            <a:r>
              <a:rPr sz="1100" spc="-85" dirty="0">
                <a:latin typeface="Microsoft Sans Serif"/>
                <a:cs typeface="Microsoft Sans Serif"/>
              </a:rPr>
              <a:t>e</a:t>
            </a:r>
            <a:r>
              <a:rPr sz="1100" spc="-65" dirty="0">
                <a:latin typeface="Microsoft Sans Serif"/>
                <a:cs typeface="Microsoft Sans Serif"/>
              </a:rPr>
              <a:t> </a:t>
            </a:r>
            <a:r>
              <a:rPr sz="1100" spc="-55" dirty="0">
                <a:latin typeface="Microsoft Sans Serif"/>
                <a:cs typeface="Microsoft Sans Serif"/>
              </a:rPr>
              <a:t>de  </a:t>
            </a:r>
            <a:r>
              <a:rPr sz="1100" spc="-60" dirty="0">
                <a:latin typeface="Microsoft Sans Serif"/>
                <a:cs typeface="Microsoft Sans Serif"/>
              </a:rPr>
              <a:t>A</a:t>
            </a:r>
            <a:r>
              <a:rPr sz="1100" spc="35" dirty="0">
                <a:latin typeface="Microsoft Sans Serif"/>
                <a:cs typeface="Microsoft Sans Serif"/>
              </a:rPr>
              <a:t>t</a:t>
            </a:r>
            <a:r>
              <a:rPr sz="1100" spc="-114" dirty="0">
                <a:latin typeface="Microsoft Sans Serif"/>
                <a:cs typeface="Microsoft Sans Serif"/>
              </a:rPr>
              <a:t>e</a:t>
            </a:r>
            <a:r>
              <a:rPr sz="1100" spc="-75" dirty="0">
                <a:latin typeface="Microsoft Sans Serif"/>
                <a:cs typeface="Microsoft Sans Serif"/>
              </a:rPr>
              <a:t>n</a:t>
            </a:r>
            <a:r>
              <a:rPr sz="1100" spc="-145" dirty="0">
                <a:latin typeface="Microsoft Sans Serif"/>
                <a:cs typeface="Microsoft Sans Serif"/>
              </a:rPr>
              <a:t>c</a:t>
            </a:r>
            <a:r>
              <a:rPr sz="1100" spc="-35" dirty="0">
                <a:latin typeface="Microsoft Sans Serif"/>
                <a:cs typeface="Microsoft Sans Serif"/>
              </a:rPr>
              <a:t>i</a:t>
            </a:r>
            <a:r>
              <a:rPr sz="1100" spc="-90" dirty="0">
                <a:latin typeface="Microsoft Sans Serif"/>
                <a:cs typeface="Microsoft Sans Serif"/>
              </a:rPr>
              <a:t>ó</a:t>
            </a:r>
            <a:r>
              <a:rPr sz="1100" spc="-40" dirty="0">
                <a:latin typeface="Microsoft Sans Serif"/>
                <a:cs typeface="Microsoft Sans Serif"/>
              </a:rPr>
              <a:t>n</a:t>
            </a:r>
            <a:r>
              <a:rPr sz="1100" spc="-75" dirty="0">
                <a:latin typeface="Microsoft Sans Serif"/>
                <a:cs typeface="Microsoft Sans Serif"/>
              </a:rPr>
              <a:t> </a:t>
            </a:r>
            <a:r>
              <a:rPr sz="1100" spc="-70" dirty="0">
                <a:latin typeface="Microsoft Sans Serif"/>
                <a:cs typeface="Microsoft Sans Serif"/>
              </a:rPr>
              <a:t>I</a:t>
            </a:r>
            <a:r>
              <a:rPr sz="1100" spc="-75" dirty="0">
                <a:latin typeface="Microsoft Sans Serif"/>
                <a:cs typeface="Microsoft Sans Serif"/>
              </a:rPr>
              <a:t>n</a:t>
            </a:r>
            <a:r>
              <a:rPr sz="1100" spc="35" dirty="0">
                <a:latin typeface="Microsoft Sans Serif"/>
                <a:cs typeface="Microsoft Sans Serif"/>
              </a:rPr>
              <a:t>t</a:t>
            </a:r>
            <a:r>
              <a:rPr sz="1100" spc="-114" dirty="0">
                <a:latin typeface="Microsoft Sans Serif"/>
                <a:cs typeface="Microsoft Sans Serif"/>
              </a:rPr>
              <a:t>e</a:t>
            </a:r>
            <a:r>
              <a:rPr sz="1100" spc="-80" dirty="0">
                <a:latin typeface="Microsoft Sans Serif"/>
                <a:cs typeface="Microsoft Sans Serif"/>
              </a:rPr>
              <a:t>g</a:t>
            </a:r>
            <a:r>
              <a:rPr sz="1100" spc="-25" dirty="0">
                <a:latin typeface="Microsoft Sans Serif"/>
                <a:cs typeface="Microsoft Sans Serif"/>
              </a:rPr>
              <a:t>r</a:t>
            </a:r>
            <a:r>
              <a:rPr sz="1100" spc="-50" dirty="0">
                <a:latin typeface="Microsoft Sans Serif"/>
                <a:cs typeface="Microsoft Sans Serif"/>
              </a:rPr>
              <a:t>a</a:t>
            </a:r>
            <a:r>
              <a:rPr sz="1100" spc="-15" dirty="0">
                <a:latin typeface="Microsoft Sans Serif"/>
                <a:cs typeface="Microsoft Sans Serif"/>
              </a:rPr>
              <a:t>l  </a:t>
            </a:r>
            <a:r>
              <a:rPr sz="1100" spc="-55" dirty="0">
                <a:latin typeface="Microsoft Sans Serif"/>
                <a:cs typeface="Microsoft Sans Serif"/>
              </a:rPr>
              <a:t>d</a:t>
            </a:r>
            <a:r>
              <a:rPr sz="1100" spc="-114" dirty="0">
                <a:latin typeface="Microsoft Sans Serif"/>
                <a:cs typeface="Microsoft Sans Serif"/>
              </a:rPr>
              <a:t>e</a:t>
            </a:r>
            <a:r>
              <a:rPr sz="1100" spc="-10" dirty="0">
                <a:latin typeface="Microsoft Sans Serif"/>
                <a:cs typeface="Microsoft Sans Serif"/>
              </a:rPr>
              <a:t>l</a:t>
            </a:r>
            <a:r>
              <a:rPr sz="1100" spc="-60" dirty="0">
                <a:latin typeface="Microsoft Sans Serif"/>
                <a:cs typeface="Microsoft Sans Serif"/>
              </a:rPr>
              <a:t> A</a:t>
            </a:r>
            <a:r>
              <a:rPr sz="1100" spc="-55" dirty="0">
                <a:latin typeface="Microsoft Sans Serif"/>
                <a:cs typeface="Microsoft Sans Serif"/>
              </a:rPr>
              <a:t>d</a:t>
            </a:r>
            <a:r>
              <a:rPr sz="1100" spc="-40" dirty="0">
                <a:latin typeface="Microsoft Sans Serif"/>
                <a:cs typeface="Microsoft Sans Serif"/>
              </a:rPr>
              <a:t>u</a:t>
            </a:r>
            <a:r>
              <a:rPr sz="1100" spc="-35" dirty="0">
                <a:latin typeface="Microsoft Sans Serif"/>
                <a:cs typeface="Microsoft Sans Serif"/>
              </a:rPr>
              <a:t>l</a:t>
            </a:r>
            <a:r>
              <a:rPr sz="1100" spc="35" dirty="0">
                <a:latin typeface="Microsoft Sans Serif"/>
                <a:cs typeface="Microsoft Sans Serif"/>
              </a:rPr>
              <a:t>t</a:t>
            </a:r>
            <a:r>
              <a:rPr sz="1100" spc="-35" dirty="0">
                <a:latin typeface="Microsoft Sans Serif"/>
                <a:cs typeface="Microsoft Sans Serif"/>
              </a:rPr>
              <a:t>o  </a:t>
            </a:r>
            <a:r>
              <a:rPr sz="1100" spc="-65" dirty="0">
                <a:latin typeface="Microsoft Sans Serif"/>
                <a:cs typeface="Microsoft Sans Serif"/>
              </a:rPr>
              <a:t>Mayor</a:t>
            </a:r>
            <a:endParaRPr sz="1100">
              <a:latin typeface="Microsoft Sans Serif"/>
              <a:cs typeface="Microsoft Sans Serif"/>
            </a:endParaRPr>
          </a:p>
        </p:txBody>
      </p:sp>
      <p:sp>
        <p:nvSpPr>
          <p:cNvPr id="141" name="object 140">
            <a:extLst>
              <a:ext uri="{FF2B5EF4-FFF2-40B4-BE49-F238E27FC236}">
                <a16:creationId xmlns:a16="http://schemas.microsoft.com/office/drawing/2014/main" id="{CE86ABB4-E6CA-4E6A-B0C7-3D3AA0D36813}"/>
              </a:ext>
            </a:extLst>
          </p:cNvPr>
          <p:cNvSpPr/>
          <p:nvPr/>
        </p:nvSpPr>
        <p:spPr>
          <a:xfrm>
            <a:off x="971600" y="1988845"/>
            <a:ext cx="7340600" cy="4191000"/>
          </a:xfrm>
          <a:custGeom>
            <a:avLst/>
            <a:gdLst/>
            <a:ahLst/>
            <a:cxnLst/>
            <a:rect l="l" t="t" r="r" b="b"/>
            <a:pathLst>
              <a:path w="7340600" h="4191000">
                <a:moveTo>
                  <a:pt x="0" y="4191000"/>
                </a:moveTo>
                <a:lnTo>
                  <a:pt x="7340600" y="4191000"/>
                </a:lnTo>
                <a:lnTo>
                  <a:pt x="7340600" y="0"/>
                </a:lnTo>
                <a:lnTo>
                  <a:pt x="0" y="0"/>
                </a:lnTo>
                <a:lnTo>
                  <a:pt x="0" y="41910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0457454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E61711B-8BB9-4C2B-B38C-953C4864A0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1DA2CD7-1398-4C0F-BD74-581A55BEC19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Y"/>
          </a:p>
        </p:txBody>
      </p:sp>
      <p:grpSp>
        <p:nvGrpSpPr>
          <p:cNvPr id="4" name="object 3">
            <a:extLst>
              <a:ext uri="{FF2B5EF4-FFF2-40B4-BE49-F238E27FC236}">
                <a16:creationId xmlns:a16="http://schemas.microsoft.com/office/drawing/2014/main" id="{25A75F48-12E7-44A1-8AAF-B975D7FF72E8}"/>
              </a:ext>
            </a:extLst>
          </p:cNvPr>
          <p:cNvGrpSpPr/>
          <p:nvPr/>
        </p:nvGrpSpPr>
        <p:grpSpPr>
          <a:xfrm>
            <a:off x="755573" y="980694"/>
            <a:ext cx="7670800" cy="4381500"/>
            <a:chOff x="755573" y="980694"/>
            <a:chExt cx="7670800" cy="4381500"/>
          </a:xfrm>
        </p:grpSpPr>
        <p:sp>
          <p:nvSpPr>
            <p:cNvPr id="5" name="object 4">
              <a:extLst>
                <a:ext uri="{FF2B5EF4-FFF2-40B4-BE49-F238E27FC236}">
                  <a16:creationId xmlns:a16="http://schemas.microsoft.com/office/drawing/2014/main" id="{46D99BAF-FB74-41D9-8F5A-306EAD95B2B2}"/>
                </a:ext>
              </a:extLst>
            </p:cNvPr>
            <p:cNvSpPr/>
            <p:nvPr/>
          </p:nvSpPr>
          <p:spPr>
            <a:xfrm>
              <a:off x="755573" y="980694"/>
              <a:ext cx="7670800" cy="4381500"/>
            </a:xfrm>
            <a:custGeom>
              <a:avLst/>
              <a:gdLst/>
              <a:ahLst/>
              <a:cxnLst/>
              <a:rect l="l" t="t" r="r" b="b"/>
              <a:pathLst>
                <a:path w="7670800" h="4381500">
                  <a:moveTo>
                    <a:pt x="7670800" y="0"/>
                  </a:moveTo>
                  <a:lnTo>
                    <a:pt x="0" y="0"/>
                  </a:lnTo>
                  <a:lnTo>
                    <a:pt x="0" y="4381500"/>
                  </a:lnTo>
                  <a:lnTo>
                    <a:pt x="7670800" y="4381500"/>
                  </a:lnTo>
                  <a:lnTo>
                    <a:pt x="76708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5">
              <a:extLst>
                <a:ext uri="{FF2B5EF4-FFF2-40B4-BE49-F238E27FC236}">
                  <a16:creationId xmlns:a16="http://schemas.microsoft.com/office/drawing/2014/main" id="{A052BD0C-010E-4510-BC25-9232DBFE165F}"/>
                </a:ext>
              </a:extLst>
            </p:cNvPr>
            <p:cNvSpPr/>
            <p:nvPr/>
          </p:nvSpPr>
          <p:spPr>
            <a:xfrm>
              <a:off x="7179625" y="1822167"/>
              <a:ext cx="0" cy="1338580"/>
            </a:xfrm>
            <a:custGeom>
              <a:avLst/>
              <a:gdLst/>
              <a:ahLst/>
              <a:cxnLst/>
              <a:rect l="l" t="t" r="r" b="b"/>
              <a:pathLst>
                <a:path h="1338580">
                  <a:moveTo>
                    <a:pt x="0" y="0"/>
                  </a:moveTo>
                  <a:lnTo>
                    <a:pt x="0" y="1338452"/>
                  </a:lnTo>
                </a:path>
              </a:pathLst>
            </a:custGeom>
            <a:ln w="40758">
              <a:solidFill>
                <a:srgbClr val="A400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6">
              <a:extLst>
                <a:ext uri="{FF2B5EF4-FFF2-40B4-BE49-F238E27FC236}">
                  <a16:creationId xmlns:a16="http://schemas.microsoft.com/office/drawing/2014/main" id="{3F692CE8-64DC-4D40-8E7D-22E0167BE455}"/>
                </a:ext>
              </a:extLst>
            </p:cNvPr>
            <p:cNvSpPr/>
            <p:nvPr/>
          </p:nvSpPr>
          <p:spPr>
            <a:xfrm>
              <a:off x="7104739" y="1685848"/>
              <a:ext cx="156845" cy="156845"/>
            </a:xfrm>
            <a:custGeom>
              <a:avLst/>
              <a:gdLst/>
              <a:ahLst/>
              <a:cxnLst/>
              <a:rect l="l" t="t" r="r" b="b"/>
              <a:pathLst>
                <a:path w="156845" h="156844">
                  <a:moveTo>
                    <a:pt x="74886" y="0"/>
                  </a:moveTo>
                  <a:lnTo>
                    <a:pt x="0" y="156545"/>
                  </a:lnTo>
                  <a:lnTo>
                    <a:pt x="156750" y="156545"/>
                  </a:lnTo>
                  <a:lnTo>
                    <a:pt x="74886" y="0"/>
                  </a:lnTo>
                  <a:close/>
                </a:path>
              </a:pathLst>
            </a:custGeom>
            <a:solidFill>
              <a:srgbClr val="A400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7">
              <a:extLst>
                <a:ext uri="{FF2B5EF4-FFF2-40B4-BE49-F238E27FC236}">
                  <a16:creationId xmlns:a16="http://schemas.microsoft.com/office/drawing/2014/main" id="{01731F5C-B893-457E-92FE-FC8FDE3D9AE6}"/>
                </a:ext>
              </a:extLst>
            </p:cNvPr>
            <p:cNvSpPr/>
            <p:nvPr/>
          </p:nvSpPr>
          <p:spPr>
            <a:xfrm>
              <a:off x="2002447" y="3542123"/>
              <a:ext cx="129539" cy="0"/>
            </a:xfrm>
            <a:custGeom>
              <a:avLst/>
              <a:gdLst/>
              <a:ahLst/>
              <a:cxnLst/>
              <a:rect l="l" t="t" r="r" b="b"/>
              <a:pathLst>
                <a:path w="129539">
                  <a:moveTo>
                    <a:pt x="0" y="0"/>
                  </a:moveTo>
                  <a:lnTo>
                    <a:pt x="129349" y="0"/>
                  </a:lnTo>
                </a:path>
              </a:pathLst>
            </a:custGeom>
            <a:ln w="40705">
              <a:solidFill>
                <a:srgbClr val="A400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8">
              <a:extLst>
                <a:ext uri="{FF2B5EF4-FFF2-40B4-BE49-F238E27FC236}">
                  <a16:creationId xmlns:a16="http://schemas.microsoft.com/office/drawing/2014/main" id="{D30B3A4D-80DE-46E6-A2E5-13B9BBACA96A}"/>
                </a:ext>
              </a:extLst>
            </p:cNvPr>
            <p:cNvSpPr/>
            <p:nvPr/>
          </p:nvSpPr>
          <p:spPr>
            <a:xfrm>
              <a:off x="2118061" y="3466995"/>
              <a:ext cx="149860" cy="157480"/>
            </a:xfrm>
            <a:custGeom>
              <a:avLst/>
              <a:gdLst/>
              <a:ahLst/>
              <a:cxnLst/>
              <a:rect l="l" t="t" r="r" b="b"/>
              <a:pathLst>
                <a:path w="149860" h="157479">
                  <a:moveTo>
                    <a:pt x="0" y="0"/>
                  </a:moveTo>
                  <a:lnTo>
                    <a:pt x="0" y="156885"/>
                  </a:lnTo>
                  <a:lnTo>
                    <a:pt x="149721" y="751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400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9">
              <a:extLst>
                <a:ext uri="{FF2B5EF4-FFF2-40B4-BE49-F238E27FC236}">
                  <a16:creationId xmlns:a16="http://schemas.microsoft.com/office/drawing/2014/main" id="{A976E01B-742B-47AE-88DF-F4782B0D09C3}"/>
                </a:ext>
              </a:extLst>
            </p:cNvPr>
            <p:cNvSpPr/>
            <p:nvPr/>
          </p:nvSpPr>
          <p:spPr>
            <a:xfrm>
              <a:off x="1886407" y="1467773"/>
              <a:ext cx="0" cy="1911350"/>
            </a:xfrm>
            <a:custGeom>
              <a:avLst/>
              <a:gdLst/>
              <a:ahLst/>
              <a:cxnLst/>
              <a:rect l="l" t="t" r="r" b="b"/>
              <a:pathLst>
                <a:path h="1911350">
                  <a:moveTo>
                    <a:pt x="0" y="0"/>
                  </a:moveTo>
                  <a:lnTo>
                    <a:pt x="0" y="1910835"/>
                  </a:lnTo>
                </a:path>
              </a:pathLst>
            </a:custGeom>
            <a:ln w="40758">
              <a:solidFill>
                <a:srgbClr val="A400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0">
            <a:extLst>
              <a:ext uri="{FF2B5EF4-FFF2-40B4-BE49-F238E27FC236}">
                <a16:creationId xmlns:a16="http://schemas.microsoft.com/office/drawing/2014/main" id="{F087F2F1-4D38-42C6-9D37-0C6490998DB4}"/>
              </a:ext>
            </a:extLst>
          </p:cNvPr>
          <p:cNvSpPr txBox="1"/>
          <p:nvPr/>
        </p:nvSpPr>
        <p:spPr>
          <a:xfrm>
            <a:off x="7350162" y="3244785"/>
            <a:ext cx="809625" cy="316865"/>
          </a:xfrm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108585" indent="-109220">
              <a:lnSpc>
                <a:spcPts val="1240"/>
              </a:lnSpc>
              <a:spcBef>
                <a:spcPts val="15"/>
              </a:spcBef>
            </a:pPr>
            <a:r>
              <a:rPr sz="1150" spc="-260" dirty="0">
                <a:latin typeface="Microsoft Sans Serif"/>
                <a:cs typeface="Microsoft Sans Serif"/>
              </a:rPr>
              <a:t>S</a:t>
            </a:r>
            <a:r>
              <a:rPr sz="1150" spc="-135" dirty="0">
                <a:latin typeface="Microsoft Sans Serif"/>
                <a:cs typeface="Microsoft Sans Serif"/>
              </a:rPr>
              <a:t>e</a:t>
            </a:r>
            <a:r>
              <a:rPr sz="1150" spc="-80" dirty="0">
                <a:latin typeface="Microsoft Sans Serif"/>
                <a:cs typeface="Microsoft Sans Serif"/>
              </a:rPr>
              <a:t>g</a:t>
            </a:r>
            <a:r>
              <a:rPr sz="1150" spc="-55" dirty="0">
                <a:latin typeface="Microsoft Sans Serif"/>
                <a:cs typeface="Microsoft Sans Serif"/>
              </a:rPr>
              <a:t>u</a:t>
            </a:r>
            <a:r>
              <a:rPr sz="1150" spc="-25" dirty="0">
                <a:latin typeface="Microsoft Sans Serif"/>
                <a:cs typeface="Microsoft Sans Serif"/>
              </a:rPr>
              <a:t>i</a:t>
            </a:r>
            <a:r>
              <a:rPr sz="1150" spc="-55" dirty="0">
                <a:latin typeface="Microsoft Sans Serif"/>
                <a:cs typeface="Microsoft Sans Serif"/>
              </a:rPr>
              <a:t>m</a:t>
            </a:r>
            <a:r>
              <a:rPr sz="1150" spc="-25" dirty="0">
                <a:latin typeface="Microsoft Sans Serif"/>
                <a:cs typeface="Microsoft Sans Serif"/>
              </a:rPr>
              <a:t>i</a:t>
            </a:r>
            <a:r>
              <a:rPr sz="1150" spc="-135" dirty="0">
                <a:latin typeface="Microsoft Sans Serif"/>
                <a:cs typeface="Microsoft Sans Serif"/>
              </a:rPr>
              <a:t>e</a:t>
            </a:r>
            <a:r>
              <a:rPr sz="1150" spc="-85" dirty="0">
                <a:latin typeface="Microsoft Sans Serif"/>
                <a:cs typeface="Microsoft Sans Serif"/>
              </a:rPr>
              <a:t>n</a:t>
            </a:r>
            <a:r>
              <a:rPr sz="1150" spc="55" dirty="0">
                <a:latin typeface="Microsoft Sans Serif"/>
                <a:cs typeface="Microsoft Sans Serif"/>
              </a:rPr>
              <a:t>t</a:t>
            </a:r>
            <a:r>
              <a:rPr sz="1150" spc="-55" dirty="0">
                <a:latin typeface="Microsoft Sans Serif"/>
                <a:cs typeface="Microsoft Sans Serif"/>
              </a:rPr>
              <a:t>o</a:t>
            </a:r>
            <a:r>
              <a:rPr sz="1150" spc="-90" dirty="0">
                <a:latin typeface="Microsoft Sans Serif"/>
                <a:cs typeface="Microsoft Sans Serif"/>
              </a:rPr>
              <a:t> </a:t>
            </a:r>
            <a:r>
              <a:rPr sz="1150" spc="-25" dirty="0">
                <a:latin typeface="Microsoft Sans Serif"/>
                <a:cs typeface="Microsoft Sans Serif"/>
              </a:rPr>
              <a:t>y  </a:t>
            </a:r>
            <a:r>
              <a:rPr sz="1150" spc="-60" dirty="0">
                <a:latin typeface="Microsoft Sans Serif"/>
                <a:cs typeface="Microsoft Sans Serif"/>
              </a:rPr>
              <a:t>Vigilancia</a:t>
            </a:r>
            <a:endParaRPr sz="1150">
              <a:latin typeface="Microsoft Sans Serif"/>
              <a:cs typeface="Microsoft Sans Serif"/>
            </a:endParaRPr>
          </a:p>
        </p:txBody>
      </p:sp>
      <p:sp>
        <p:nvSpPr>
          <p:cNvPr id="12" name="object 11">
            <a:extLst>
              <a:ext uri="{FF2B5EF4-FFF2-40B4-BE49-F238E27FC236}">
                <a16:creationId xmlns:a16="http://schemas.microsoft.com/office/drawing/2014/main" id="{51F580E2-CEF3-45B9-800C-E1335152D8A1}"/>
              </a:ext>
            </a:extLst>
          </p:cNvPr>
          <p:cNvSpPr txBox="1"/>
          <p:nvPr/>
        </p:nvSpPr>
        <p:spPr>
          <a:xfrm>
            <a:off x="2796054" y="1378482"/>
            <a:ext cx="704215" cy="316865"/>
          </a:xfrm>
          <a:prstGeom prst="rect">
            <a:avLst/>
          </a:prstGeom>
        </p:spPr>
        <p:txBody>
          <a:bodyPr vert="horz" wrap="square" lIns="0" tIns="3810" rIns="0" bIns="0" rtlCol="0">
            <a:spAutoFit/>
          </a:bodyPr>
          <a:lstStyle/>
          <a:p>
            <a:pPr marL="177165" indent="-177800">
              <a:lnSpc>
                <a:spcPts val="1230"/>
              </a:lnSpc>
              <a:spcBef>
                <a:spcPts val="30"/>
              </a:spcBef>
            </a:pPr>
            <a:r>
              <a:rPr sz="1150" spc="-75" dirty="0">
                <a:latin typeface="Microsoft Sans Serif"/>
                <a:cs typeface="Microsoft Sans Serif"/>
              </a:rPr>
              <a:t>A</a:t>
            </a:r>
            <a:r>
              <a:rPr sz="1150" spc="55" dirty="0">
                <a:latin typeface="Microsoft Sans Serif"/>
                <a:cs typeface="Microsoft Sans Serif"/>
              </a:rPr>
              <a:t>t</a:t>
            </a:r>
            <a:r>
              <a:rPr sz="1150" spc="-135" dirty="0">
                <a:latin typeface="Microsoft Sans Serif"/>
                <a:cs typeface="Microsoft Sans Serif"/>
              </a:rPr>
              <a:t>e</a:t>
            </a:r>
            <a:r>
              <a:rPr sz="1150" spc="-85" dirty="0">
                <a:latin typeface="Microsoft Sans Serif"/>
                <a:cs typeface="Microsoft Sans Serif"/>
              </a:rPr>
              <a:t>n</a:t>
            </a:r>
            <a:r>
              <a:rPr sz="1150" spc="-150" dirty="0">
                <a:latin typeface="Microsoft Sans Serif"/>
                <a:cs typeface="Microsoft Sans Serif"/>
              </a:rPr>
              <a:t>c</a:t>
            </a:r>
            <a:r>
              <a:rPr sz="1150" spc="-25" dirty="0">
                <a:latin typeface="Microsoft Sans Serif"/>
                <a:cs typeface="Microsoft Sans Serif"/>
              </a:rPr>
              <a:t>i</a:t>
            </a:r>
            <a:r>
              <a:rPr sz="1150" spc="-105" dirty="0">
                <a:latin typeface="Microsoft Sans Serif"/>
                <a:cs typeface="Microsoft Sans Serif"/>
              </a:rPr>
              <a:t>ó</a:t>
            </a:r>
            <a:r>
              <a:rPr sz="1150" spc="-45" dirty="0">
                <a:latin typeface="Microsoft Sans Serif"/>
                <a:cs typeface="Microsoft Sans Serif"/>
              </a:rPr>
              <a:t>n</a:t>
            </a:r>
            <a:r>
              <a:rPr sz="1150" spc="-75" dirty="0">
                <a:latin typeface="Microsoft Sans Serif"/>
                <a:cs typeface="Microsoft Sans Serif"/>
              </a:rPr>
              <a:t> </a:t>
            </a:r>
            <a:r>
              <a:rPr sz="1150" spc="-55" dirty="0">
                <a:latin typeface="Microsoft Sans Serif"/>
                <a:cs typeface="Microsoft Sans Serif"/>
              </a:rPr>
              <a:t>d</a:t>
            </a:r>
            <a:r>
              <a:rPr sz="1150" spc="-135" dirty="0">
                <a:latin typeface="Microsoft Sans Serif"/>
                <a:cs typeface="Microsoft Sans Serif"/>
              </a:rPr>
              <a:t>e</a:t>
            </a:r>
            <a:r>
              <a:rPr sz="1150" spc="-15" dirty="0">
                <a:latin typeface="Microsoft Sans Serif"/>
                <a:cs typeface="Microsoft Sans Serif"/>
              </a:rPr>
              <a:t>l  </a:t>
            </a:r>
            <a:r>
              <a:rPr sz="1150" spc="-125" dirty="0">
                <a:latin typeface="Microsoft Sans Serif"/>
                <a:cs typeface="Microsoft Sans Serif"/>
              </a:rPr>
              <a:t>Riesgo</a:t>
            </a:r>
            <a:endParaRPr sz="1150">
              <a:latin typeface="Microsoft Sans Serif"/>
              <a:cs typeface="Microsoft Sans Serif"/>
            </a:endParaRPr>
          </a:p>
        </p:txBody>
      </p:sp>
      <p:grpSp>
        <p:nvGrpSpPr>
          <p:cNvPr id="13" name="object 12">
            <a:extLst>
              <a:ext uri="{FF2B5EF4-FFF2-40B4-BE49-F238E27FC236}">
                <a16:creationId xmlns:a16="http://schemas.microsoft.com/office/drawing/2014/main" id="{545BCDEE-3BD9-453E-A376-C46133B291FF}"/>
              </a:ext>
            </a:extLst>
          </p:cNvPr>
          <p:cNvGrpSpPr/>
          <p:nvPr/>
        </p:nvGrpSpPr>
        <p:grpSpPr>
          <a:xfrm>
            <a:off x="1287096" y="1392645"/>
            <a:ext cx="3028315" cy="3951604"/>
            <a:chOff x="1287096" y="1392645"/>
            <a:chExt cx="3028315" cy="3951604"/>
          </a:xfrm>
        </p:grpSpPr>
        <p:sp>
          <p:nvSpPr>
            <p:cNvPr id="14" name="object 13">
              <a:extLst>
                <a:ext uri="{FF2B5EF4-FFF2-40B4-BE49-F238E27FC236}">
                  <a16:creationId xmlns:a16="http://schemas.microsoft.com/office/drawing/2014/main" id="{246835EC-8E6C-4949-88FE-4A839CDC34D6}"/>
                </a:ext>
              </a:extLst>
            </p:cNvPr>
            <p:cNvSpPr/>
            <p:nvPr/>
          </p:nvSpPr>
          <p:spPr>
            <a:xfrm>
              <a:off x="1886407" y="1467773"/>
              <a:ext cx="518159" cy="3810"/>
            </a:xfrm>
            <a:custGeom>
              <a:avLst/>
              <a:gdLst/>
              <a:ahLst/>
              <a:cxnLst/>
              <a:rect l="l" t="t" r="r" b="b"/>
              <a:pathLst>
                <a:path w="518160" h="3809">
                  <a:moveTo>
                    <a:pt x="0" y="0"/>
                  </a:moveTo>
                  <a:lnTo>
                    <a:pt x="517804" y="3569"/>
                  </a:lnTo>
                </a:path>
              </a:pathLst>
            </a:custGeom>
            <a:ln w="40705">
              <a:solidFill>
                <a:srgbClr val="A400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4">
              <a:extLst>
                <a:ext uri="{FF2B5EF4-FFF2-40B4-BE49-F238E27FC236}">
                  <a16:creationId xmlns:a16="http://schemas.microsoft.com/office/drawing/2014/main" id="{9D9015F2-608D-4DBC-823F-8C3B533D2E7A}"/>
                </a:ext>
              </a:extLst>
            </p:cNvPr>
            <p:cNvSpPr/>
            <p:nvPr/>
          </p:nvSpPr>
          <p:spPr>
            <a:xfrm>
              <a:off x="2390477" y="1392645"/>
              <a:ext cx="150495" cy="157480"/>
            </a:xfrm>
            <a:custGeom>
              <a:avLst/>
              <a:gdLst/>
              <a:ahLst/>
              <a:cxnLst/>
              <a:rect l="l" t="t" r="r" b="b"/>
              <a:pathLst>
                <a:path w="150494" h="157480">
                  <a:moveTo>
                    <a:pt x="0" y="0"/>
                  </a:moveTo>
                  <a:lnTo>
                    <a:pt x="0" y="156885"/>
                  </a:lnTo>
                  <a:lnTo>
                    <a:pt x="150112" y="751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400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5">
              <a:extLst>
                <a:ext uri="{FF2B5EF4-FFF2-40B4-BE49-F238E27FC236}">
                  <a16:creationId xmlns:a16="http://schemas.microsoft.com/office/drawing/2014/main" id="{51EFEA1C-087C-44DA-9AEA-D1D939A59C51}"/>
                </a:ext>
              </a:extLst>
            </p:cNvPr>
            <p:cNvSpPr/>
            <p:nvPr/>
          </p:nvSpPr>
          <p:spPr>
            <a:xfrm>
              <a:off x="4233360" y="1631457"/>
              <a:ext cx="0" cy="1113790"/>
            </a:xfrm>
            <a:custGeom>
              <a:avLst/>
              <a:gdLst/>
              <a:ahLst/>
              <a:cxnLst/>
              <a:rect l="l" t="t" r="r" b="b"/>
              <a:pathLst>
                <a:path h="1113789">
                  <a:moveTo>
                    <a:pt x="0" y="0"/>
                  </a:moveTo>
                  <a:lnTo>
                    <a:pt x="0" y="1113662"/>
                  </a:lnTo>
                </a:path>
              </a:pathLst>
            </a:custGeom>
            <a:ln w="40758">
              <a:solidFill>
                <a:srgbClr val="A400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6">
              <a:extLst>
                <a:ext uri="{FF2B5EF4-FFF2-40B4-BE49-F238E27FC236}">
                  <a16:creationId xmlns:a16="http://schemas.microsoft.com/office/drawing/2014/main" id="{89604BAE-5057-4743-888E-1F26B403C23E}"/>
                </a:ext>
              </a:extLst>
            </p:cNvPr>
            <p:cNvSpPr/>
            <p:nvPr/>
          </p:nvSpPr>
          <p:spPr>
            <a:xfrm>
              <a:off x="4158474" y="2683930"/>
              <a:ext cx="156845" cy="149860"/>
            </a:xfrm>
            <a:custGeom>
              <a:avLst/>
              <a:gdLst/>
              <a:ahLst/>
              <a:cxnLst/>
              <a:rect l="l" t="t" r="r" b="b"/>
              <a:pathLst>
                <a:path w="156845" h="149860">
                  <a:moveTo>
                    <a:pt x="156750" y="0"/>
                  </a:moveTo>
                  <a:lnTo>
                    <a:pt x="74886" y="47422"/>
                  </a:lnTo>
                  <a:lnTo>
                    <a:pt x="0" y="0"/>
                  </a:lnTo>
                  <a:lnTo>
                    <a:pt x="74886" y="149576"/>
                  </a:lnTo>
                  <a:lnTo>
                    <a:pt x="156750" y="0"/>
                  </a:lnTo>
                  <a:close/>
                </a:path>
              </a:pathLst>
            </a:custGeom>
            <a:solidFill>
              <a:srgbClr val="A400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7">
              <a:extLst>
                <a:ext uri="{FF2B5EF4-FFF2-40B4-BE49-F238E27FC236}">
                  <a16:creationId xmlns:a16="http://schemas.microsoft.com/office/drawing/2014/main" id="{92AAC3EE-9D6B-4B2A-81BC-BA91CC9379B0}"/>
                </a:ext>
              </a:extLst>
            </p:cNvPr>
            <p:cNvSpPr/>
            <p:nvPr/>
          </p:nvSpPr>
          <p:spPr>
            <a:xfrm>
              <a:off x="3032627" y="1856009"/>
              <a:ext cx="0" cy="378460"/>
            </a:xfrm>
            <a:custGeom>
              <a:avLst/>
              <a:gdLst/>
              <a:ahLst/>
              <a:cxnLst/>
              <a:rect l="l" t="t" r="r" b="b"/>
              <a:pathLst>
                <a:path h="378460">
                  <a:moveTo>
                    <a:pt x="0" y="0"/>
                  </a:moveTo>
                  <a:lnTo>
                    <a:pt x="0" y="378138"/>
                  </a:lnTo>
                </a:path>
              </a:pathLst>
            </a:custGeom>
            <a:ln w="44162">
              <a:solidFill>
                <a:srgbClr val="A400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8">
              <a:extLst>
                <a:ext uri="{FF2B5EF4-FFF2-40B4-BE49-F238E27FC236}">
                  <a16:creationId xmlns:a16="http://schemas.microsoft.com/office/drawing/2014/main" id="{601A2E3F-57B8-42E6-81A4-ED2A9666B6A0}"/>
                </a:ext>
              </a:extLst>
            </p:cNvPr>
            <p:cNvSpPr/>
            <p:nvPr/>
          </p:nvSpPr>
          <p:spPr>
            <a:xfrm>
              <a:off x="2956039" y="1740410"/>
              <a:ext cx="157480" cy="156845"/>
            </a:xfrm>
            <a:custGeom>
              <a:avLst/>
              <a:gdLst/>
              <a:ahLst/>
              <a:cxnLst/>
              <a:rect l="l" t="t" r="r" b="b"/>
              <a:pathLst>
                <a:path w="157480" h="156844">
                  <a:moveTo>
                    <a:pt x="74886" y="0"/>
                  </a:moveTo>
                  <a:lnTo>
                    <a:pt x="0" y="156545"/>
                  </a:lnTo>
                  <a:lnTo>
                    <a:pt x="156920" y="156545"/>
                  </a:lnTo>
                  <a:lnTo>
                    <a:pt x="74886" y="0"/>
                  </a:lnTo>
                  <a:close/>
                </a:path>
              </a:pathLst>
            </a:custGeom>
            <a:solidFill>
              <a:srgbClr val="A400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" name="object 19">
              <a:extLst>
                <a:ext uri="{FF2B5EF4-FFF2-40B4-BE49-F238E27FC236}">
                  <a16:creationId xmlns:a16="http://schemas.microsoft.com/office/drawing/2014/main" id="{18E6816B-6895-4E59-A546-58D1EC25FDA9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87096" y="5119205"/>
              <a:ext cx="2625955" cy="224687"/>
            </a:xfrm>
            <a:prstGeom prst="rect">
              <a:avLst/>
            </a:prstGeom>
          </p:spPr>
        </p:pic>
      </p:grpSp>
      <p:sp>
        <p:nvSpPr>
          <p:cNvPr id="21" name="object 20">
            <a:extLst>
              <a:ext uri="{FF2B5EF4-FFF2-40B4-BE49-F238E27FC236}">
                <a16:creationId xmlns:a16="http://schemas.microsoft.com/office/drawing/2014/main" id="{32C6C44D-DD22-4206-84D9-C7476AFB5FC6}"/>
              </a:ext>
            </a:extLst>
          </p:cNvPr>
          <p:cNvSpPr txBox="1"/>
          <p:nvPr/>
        </p:nvSpPr>
        <p:spPr>
          <a:xfrm>
            <a:off x="2005766" y="5131863"/>
            <a:ext cx="1261745" cy="1600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255"/>
              </a:lnSpc>
            </a:pPr>
            <a:r>
              <a:rPr sz="1150" spc="-75" dirty="0">
                <a:latin typeface="Microsoft Sans Serif"/>
                <a:cs typeface="Microsoft Sans Serif"/>
              </a:rPr>
              <a:t>A</a:t>
            </a:r>
            <a:r>
              <a:rPr sz="1150" spc="-114" dirty="0">
                <a:latin typeface="Microsoft Sans Serif"/>
                <a:cs typeface="Microsoft Sans Serif"/>
              </a:rPr>
              <a:t>D</a:t>
            </a:r>
            <a:r>
              <a:rPr sz="1150" spc="-105" dirty="0">
                <a:latin typeface="Microsoft Sans Serif"/>
                <a:cs typeface="Microsoft Sans Serif"/>
              </a:rPr>
              <a:t>M</a:t>
            </a:r>
            <a:r>
              <a:rPr sz="1150" spc="-80" dirty="0">
                <a:latin typeface="Microsoft Sans Serif"/>
                <a:cs typeface="Microsoft Sans Serif"/>
              </a:rPr>
              <a:t>I</a:t>
            </a:r>
            <a:r>
              <a:rPr sz="1150" spc="-260" dirty="0">
                <a:latin typeface="Microsoft Sans Serif"/>
                <a:cs typeface="Microsoft Sans Serif"/>
              </a:rPr>
              <a:t>S</a:t>
            </a:r>
            <a:r>
              <a:rPr sz="1150" spc="-80" dirty="0">
                <a:latin typeface="Microsoft Sans Serif"/>
                <a:cs typeface="Microsoft Sans Serif"/>
              </a:rPr>
              <a:t>I</a:t>
            </a:r>
            <a:r>
              <a:rPr sz="1150" spc="-120" dirty="0">
                <a:latin typeface="Microsoft Sans Serif"/>
                <a:cs typeface="Microsoft Sans Serif"/>
              </a:rPr>
              <a:t>Ó</a:t>
            </a:r>
            <a:r>
              <a:rPr sz="1150" spc="-10" dirty="0">
                <a:latin typeface="Microsoft Sans Serif"/>
                <a:cs typeface="Microsoft Sans Serif"/>
              </a:rPr>
              <a:t>N</a:t>
            </a:r>
            <a:r>
              <a:rPr sz="1150" spc="-85" dirty="0">
                <a:latin typeface="Microsoft Sans Serif"/>
                <a:cs typeface="Microsoft Sans Serif"/>
              </a:rPr>
              <a:t> </a:t>
            </a:r>
            <a:r>
              <a:rPr sz="1150" spc="-80" dirty="0">
                <a:latin typeface="Microsoft Sans Serif"/>
                <a:cs typeface="Microsoft Sans Serif"/>
              </a:rPr>
              <a:t>I</a:t>
            </a:r>
            <a:r>
              <a:rPr sz="1150" spc="-55" dirty="0">
                <a:latin typeface="Microsoft Sans Serif"/>
                <a:cs typeface="Microsoft Sans Serif"/>
              </a:rPr>
              <a:t>N</a:t>
            </a:r>
            <a:r>
              <a:rPr sz="1150" spc="-145" dirty="0">
                <a:latin typeface="Microsoft Sans Serif"/>
                <a:cs typeface="Microsoft Sans Serif"/>
              </a:rPr>
              <a:t>T</a:t>
            </a:r>
            <a:r>
              <a:rPr sz="1150" spc="-185" dirty="0">
                <a:latin typeface="Microsoft Sans Serif"/>
                <a:cs typeface="Microsoft Sans Serif"/>
              </a:rPr>
              <a:t>E</a:t>
            </a:r>
            <a:r>
              <a:rPr sz="1150" spc="-180" dirty="0">
                <a:latin typeface="Microsoft Sans Serif"/>
                <a:cs typeface="Microsoft Sans Serif"/>
              </a:rPr>
              <a:t>G</a:t>
            </a:r>
            <a:r>
              <a:rPr sz="1150" spc="-190" dirty="0">
                <a:latin typeface="Microsoft Sans Serif"/>
                <a:cs typeface="Microsoft Sans Serif"/>
              </a:rPr>
              <a:t>R</a:t>
            </a:r>
            <a:r>
              <a:rPr sz="1150" spc="-75" dirty="0">
                <a:latin typeface="Microsoft Sans Serif"/>
                <a:cs typeface="Microsoft Sans Serif"/>
              </a:rPr>
              <a:t>A</a:t>
            </a:r>
            <a:r>
              <a:rPr sz="1150" spc="-50" dirty="0">
                <a:latin typeface="Microsoft Sans Serif"/>
                <a:cs typeface="Microsoft Sans Serif"/>
              </a:rPr>
              <a:t>L</a:t>
            </a:r>
            <a:endParaRPr sz="1150">
              <a:latin typeface="Microsoft Sans Serif"/>
              <a:cs typeface="Microsoft Sans Serif"/>
            </a:endParaRPr>
          </a:p>
        </p:txBody>
      </p:sp>
      <p:pic>
        <p:nvPicPr>
          <p:cNvPr id="22" name="object 21">
            <a:extLst>
              <a:ext uri="{FF2B5EF4-FFF2-40B4-BE49-F238E27FC236}">
                <a16:creationId xmlns:a16="http://schemas.microsoft.com/office/drawing/2014/main" id="{ACED542D-7518-4E91-9081-11D716BE4040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066568" y="5119205"/>
            <a:ext cx="2953242" cy="224687"/>
          </a:xfrm>
          <a:prstGeom prst="rect">
            <a:avLst/>
          </a:prstGeom>
        </p:spPr>
      </p:pic>
      <p:sp>
        <p:nvSpPr>
          <p:cNvPr id="23" name="object 22">
            <a:extLst>
              <a:ext uri="{FF2B5EF4-FFF2-40B4-BE49-F238E27FC236}">
                <a16:creationId xmlns:a16="http://schemas.microsoft.com/office/drawing/2014/main" id="{253AED9A-B2B8-4983-9DAC-4646A028DC58}"/>
              </a:ext>
            </a:extLst>
          </p:cNvPr>
          <p:cNvSpPr txBox="1"/>
          <p:nvPr/>
        </p:nvSpPr>
        <p:spPr>
          <a:xfrm>
            <a:off x="4880446" y="5131863"/>
            <a:ext cx="1421765" cy="1600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255"/>
              </a:lnSpc>
            </a:pPr>
            <a:r>
              <a:rPr sz="1150" spc="-100" dirty="0">
                <a:latin typeface="Microsoft Sans Serif"/>
                <a:cs typeface="Microsoft Sans Serif"/>
              </a:rPr>
              <a:t>P</a:t>
            </a:r>
            <a:r>
              <a:rPr sz="1150" spc="-190" dirty="0">
                <a:latin typeface="Microsoft Sans Serif"/>
                <a:cs typeface="Microsoft Sans Serif"/>
              </a:rPr>
              <a:t>R</a:t>
            </a:r>
            <a:r>
              <a:rPr sz="1150" spc="-185" dirty="0">
                <a:latin typeface="Microsoft Sans Serif"/>
                <a:cs typeface="Microsoft Sans Serif"/>
              </a:rPr>
              <a:t>E</a:t>
            </a:r>
            <a:r>
              <a:rPr sz="1150" spc="-290" dirty="0">
                <a:latin typeface="Microsoft Sans Serif"/>
                <a:cs typeface="Microsoft Sans Serif"/>
              </a:rPr>
              <a:t>S</a:t>
            </a:r>
            <a:r>
              <a:rPr sz="1150" spc="-145" dirty="0">
                <a:latin typeface="Microsoft Sans Serif"/>
                <a:cs typeface="Microsoft Sans Serif"/>
              </a:rPr>
              <a:t>T</a:t>
            </a:r>
            <a:r>
              <a:rPr sz="1150" spc="-75" dirty="0">
                <a:latin typeface="Microsoft Sans Serif"/>
                <a:cs typeface="Microsoft Sans Serif"/>
              </a:rPr>
              <a:t>A</a:t>
            </a:r>
            <a:r>
              <a:rPr sz="1150" spc="-190" dirty="0">
                <a:latin typeface="Microsoft Sans Serif"/>
                <a:cs typeface="Microsoft Sans Serif"/>
              </a:rPr>
              <a:t>C</a:t>
            </a:r>
            <a:r>
              <a:rPr sz="1150" spc="-80" dirty="0">
                <a:latin typeface="Microsoft Sans Serif"/>
                <a:cs typeface="Microsoft Sans Serif"/>
              </a:rPr>
              <a:t>I</a:t>
            </a:r>
            <a:r>
              <a:rPr sz="1150" spc="-120" dirty="0">
                <a:latin typeface="Microsoft Sans Serif"/>
                <a:cs typeface="Microsoft Sans Serif"/>
              </a:rPr>
              <a:t>Ó</a:t>
            </a:r>
            <a:r>
              <a:rPr sz="1150" spc="-10" dirty="0">
                <a:latin typeface="Microsoft Sans Serif"/>
                <a:cs typeface="Microsoft Sans Serif"/>
              </a:rPr>
              <a:t>N</a:t>
            </a:r>
            <a:r>
              <a:rPr sz="1150" spc="-85" dirty="0">
                <a:latin typeface="Microsoft Sans Serif"/>
                <a:cs typeface="Microsoft Sans Serif"/>
              </a:rPr>
              <a:t> </a:t>
            </a:r>
            <a:r>
              <a:rPr sz="1150" spc="-80" dirty="0">
                <a:latin typeface="Microsoft Sans Serif"/>
                <a:cs typeface="Microsoft Sans Serif"/>
              </a:rPr>
              <a:t>I</a:t>
            </a:r>
            <a:r>
              <a:rPr sz="1150" spc="-55" dirty="0">
                <a:latin typeface="Microsoft Sans Serif"/>
                <a:cs typeface="Microsoft Sans Serif"/>
              </a:rPr>
              <a:t>N</a:t>
            </a:r>
            <a:r>
              <a:rPr sz="1150" spc="-145" dirty="0">
                <a:latin typeface="Microsoft Sans Serif"/>
                <a:cs typeface="Microsoft Sans Serif"/>
              </a:rPr>
              <a:t>T</a:t>
            </a:r>
            <a:r>
              <a:rPr sz="1150" spc="-185" dirty="0">
                <a:latin typeface="Microsoft Sans Serif"/>
                <a:cs typeface="Microsoft Sans Serif"/>
              </a:rPr>
              <a:t>E</a:t>
            </a:r>
            <a:r>
              <a:rPr sz="1150" spc="-180" dirty="0">
                <a:latin typeface="Microsoft Sans Serif"/>
                <a:cs typeface="Microsoft Sans Serif"/>
              </a:rPr>
              <a:t>G</a:t>
            </a:r>
            <a:r>
              <a:rPr sz="1150" spc="-190" dirty="0">
                <a:latin typeface="Microsoft Sans Serif"/>
                <a:cs typeface="Microsoft Sans Serif"/>
              </a:rPr>
              <a:t>R</a:t>
            </a:r>
            <a:r>
              <a:rPr sz="1150" spc="-75" dirty="0">
                <a:latin typeface="Microsoft Sans Serif"/>
                <a:cs typeface="Microsoft Sans Serif"/>
              </a:rPr>
              <a:t>A</a:t>
            </a:r>
            <a:r>
              <a:rPr sz="1150" spc="-50" dirty="0">
                <a:latin typeface="Microsoft Sans Serif"/>
                <a:cs typeface="Microsoft Sans Serif"/>
              </a:rPr>
              <a:t>L</a:t>
            </a:r>
            <a:endParaRPr sz="1150">
              <a:latin typeface="Microsoft Sans Serif"/>
              <a:cs typeface="Microsoft Sans Serif"/>
            </a:endParaRPr>
          </a:p>
        </p:txBody>
      </p:sp>
      <p:pic>
        <p:nvPicPr>
          <p:cNvPr id="24" name="object 23">
            <a:extLst>
              <a:ext uri="{FF2B5EF4-FFF2-40B4-BE49-F238E27FC236}">
                <a16:creationId xmlns:a16="http://schemas.microsoft.com/office/drawing/2014/main" id="{0184A2B1-91E8-4EB6-90B4-B16E24308F78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176221" y="5119205"/>
            <a:ext cx="1100470" cy="224687"/>
          </a:xfrm>
          <a:prstGeom prst="rect">
            <a:avLst/>
          </a:prstGeom>
        </p:spPr>
      </p:pic>
      <p:sp>
        <p:nvSpPr>
          <p:cNvPr id="25" name="object 24">
            <a:extLst>
              <a:ext uri="{FF2B5EF4-FFF2-40B4-BE49-F238E27FC236}">
                <a16:creationId xmlns:a16="http://schemas.microsoft.com/office/drawing/2014/main" id="{C63CC9F9-AA08-4A5D-B9C1-E3546449E361}"/>
              </a:ext>
            </a:extLst>
          </p:cNvPr>
          <p:cNvSpPr txBox="1"/>
          <p:nvPr/>
        </p:nvSpPr>
        <p:spPr>
          <a:xfrm>
            <a:off x="7329738" y="5131863"/>
            <a:ext cx="838200" cy="1600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255"/>
              </a:lnSpc>
            </a:pPr>
            <a:r>
              <a:rPr sz="1150" spc="-260" dirty="0">
                <a:latin typeface="Microsoft Sans Serif"/>
                <a:cs typeface="Microsoft Sans Serif"/>
              </a:rPr>
              <a:t>S</a:t>
            </a:r>
            <a:r>
              <a:rPr sz="1150" spc="-185" dirty="0">
                <a:latin typeface="Microsoft Sans Serif"/>
                <a:cs typeface="Microsoft Sans Serif"/>
              </a:rPr>
              <a:t>E</a:t>
            </a:r>
            <a:r>
              <a:rPr sz="1150" spc="-180" dirty="0">
                <a:latin typeface="Microsoft Sans Serif"/>
                <a:cs typeface="Microsoft Sans Serif"/>
              </a:rPr>
              <a:t>G</a:t>
            </a:r>
            <a:r>
              <a:rPr sz="1150" spc="-135" dirty="0">
                <a:latin typeface="Microsoft Sans Serif"/>
                <a:cs typeface="Microsoft Sans Serif"/>
              </a:rPr>
              <a:t>U</a:t>
            </a:r>
            <a:r>
              <a:rPr sz="1150" spc="-80" dirty="0">
                <a:latin typeface="Microsoft Sans Serif"/>
                <a:cs typeface="Microsoft Sans Serif"/>
              </a:rPr>
              <a:t>I</a:t>
            </a:r>
            <a:r>
              <a:rPr sz="1150" spc="-130" dirty="0">
                <a:latin typeface="Microsoft Sans Serif"/>
                <a:cs typeface="Microsoft Sans Serif"/>
              </a:rPr>
              <a:t>M</a:t>
            </a:r>
            <a:r>
              <a:rPr sz="1150" spc="-80" dirty="0">
                <a:latin typeface="Microsoft Sans Serif"/>
                <a:cs typeface="Microsoft Sans Serif"/>
              </a:rPr>
              <a:t>I</a:t>
            </a:r>
            <a:r>
              <a:rPr sz="1150" spc="-185" dirty="0">
                <a:latin typeface="Microsoft Sans Serif"/>
                <a:cs typeface="Microsoft Sans Serif"/>
              </a:rPr>
              <a:t>E</a:t>
            </a:r>
            <a:r>
              <a:rPr sz="1150" spc="-55" dirty="0">
                <a:latin typeface="Microsoft Sans Serif"/>
                <a:cs typeface="Microsoft Sans Serif"/>
              </a:rPr>
              <a:t>N</a:t>
            </a:r>
            <a:r>
              <a:rPr sz="1150" spc="-145" dirty="0">
                <a:latin typeface="Microsoft Sans Serif"/>
                <a:cs typeface="Microsoft Sans Serif"/>
              </a:rPr>
              <a:t>T</a:t>
            </a:r>
            <a:r>
              <a:rPr sz="1150" spc="-65" dirty="0">
                <a:latin typeface="Microsoft Sans Serif"/>
                <a:cs typeface="Microsoft Sans Serif"/>
              </a:rPr>
              <a:t>O</a:t>
            </a:r>
            <a:endParaRPr sz="1150">
              <a:latin typeface="Microsoft Sans Serif"/>
              <a:cs typeface="Microsoft Sans Serif"/>
            </a:endParaRPr>
          </a:p>
        </p:txBody>
      </p:sp>
      <p:grpSp>
        <p:nvGrpSpPr>
          <p:cNvPr id="26" name="object 25">
            <a:extLst>
              <a:ext uri="{FF2B5EF4-FFF2-40B4-BE49-F238E27FC236}">
                <a16:creationId xmlns:a16="http://schemas.microsoft.com/office/drawing/2014/main" id="{ACF79D0A-EB11-4165-90B2-A211436D9BFA}"/>
              </a:ext>
            </a:extLst>
          </p:cNvPr>
          <p:cNvGrpSpPr/>
          <p:nvPr/>
        </p:nvGrpSpPr>
        <p:grpSpPr>
          <a:xfrm>
            <a:off x="3511072" y="1447206"/>
            <a:ext cx="4131945" cy="3389629"/>
            <a:chOff x="3511072" y="1447206"/>
            <a:chExt cx="4131945" cy="3389629"/>
          </a:xfrm>
        </p:grpSpPr>
        <p:sp>
          <p:nvSpPr>
            <p:cNvPr id="27" name="object 26">
              <a:extLst>
                <a:ext uri="{FF2B5EF4-FFF2-40B4-BE49-F238E27FC236}">
                  <a16:creationId xmlns:a16="http://schemas.microsoft.com/office/drawing/2014/main" id="{13C4837A-FE53-43FC-8682-6936AD392D66}"/>
                </a:ext>
              </a:extLst>
            </p:cNvPr>
            <p:cNvSpPr/>
            <p:nvPr/>
          </p:nvSpPr>
          <p:spPr>
            <a:xfrm>
              <a:off x="3531710" y="3487562"/>
              <a:ext cx="293370" cy="0"/>
            </a:xfrm>
            <a:custGeom>
              <a:avLst/>
              <a:gdLst/>
              <a:ahLst/>
              <a:cxnLst/>
              <a:rect l="l" t="t" r="r" b="b"/>
              <a:pathLst>
                <a:path w="293370">
                  <a:moveTo>
                    <a:pt x="0" y="0"/>
                  </a:moveTo>
                  <a:lnTo>
                    <a:pt x="292839" y="0"/>
                  </a:lnTo>
                </a:path>
              </a:pathLst>
            </a:custGeom>
            <a:ln w="40705">
              <a:solidFill>
                <a:srgbClr val="A400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7">
              <a:extLst>
                <a:ext uri="{FF2B5EF4-FFF2-40B4-BE49-F238E27FC236}">
                  <a16:creationId xmlns:a16="http://schemas.microsoft.com/office/drawing/2014/main" id="{D999053C-6E33-4F6B-A167-0EBCBC5638FC}"/>
                </a:ext>
              </a:extLst>
            </p:cNvPr>
            <p:cNvSpPr/>
            <p:nvPr/>
          </p:nvSpPr>
          <p:spPr>
            <a:xfrm>
              <a:off x="3811274" y="3412434"/>
              <a:ext cx="149860" cy="157480"/>
            </a:xfrm>
            <a:custGeom>
              <a:avLst/>
              <a:gdLst/>
              <a:ahLst/>
              <a:cxnLst/>
              <a:rect l="l" t="t" r="r" b="b"/>
              <a:pathLst>
                <a:path w="149860" h="157479">
                  <a:moveTo>
                    <a:pt x="0" y="0"/>
                  </a:moveTo>
                  <a:lnTo>
                    <a:pt x="0" y="157055"/>
                  </a:lnTo>
                  <a:lnTo>
                    <a:pt x="149602" y="751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400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8">
              <a:extLst>
                <a:ext uri="{FF2B5EF4-FFF2-40B4-BE49-F238E27FC236}">
                  <a16:creationId xmlns:a16="http://schemas.microsoft.com/office/drawing/2014/main" id="{2A24FE3F-4435-40A3-BECD-AF74E596862C}"/>
                </a:ext>
              </a:extLst>
            </p:cNvPr>
            <p:cNvSpPr/>
            <p:nvPr/>
          </p:nvSpPr>
          <p:spPr>
            <a:xfrm>
              <a:off x="4778158" y="4414016"/>
              <a:ext cx="116205" cy="0"/>
            </a:xfrm>
            <a:custGeom>
              <a:avLst/>
              <a:gdLst/>
              <a:ahLst/>
              <a:cxnLst/>
              <a:rect l="l" t="t" r="r" b="b"/>
              <a:pathLst>
                <a:path w="116204">
                  <a:moveTo>
                    <a:pt x="0" y="0"/>
                  </a:moveTo>
                  <a:lnTo>
                    <a:pt x="116073" y="0"/>
                  </a:lnTo>
                </a:path>
              </a:pathLst>
            </a:custGeom>
            <a:ln w="40705">
              <a:solidFill>
                <a:srgbClr val="A400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29">
              <a:extLst>
                <a:ext uri="{FF2B5EF4-FFF2-40B4-BE49-F238E27FC236}">
                  <a16:creationId xmlns:a16="http://schemas.microsoft.com/office/drawing/2014/main" id="{75B062E9-F1BC-4924-8E5B-A93B0C0794EA}"/>
                </a:ext>
              </a:extLst>
            </p:cNvPr>
            <p:cNvSpPr/>
            <p:nvPr/>
          </p:nvSpPr>
          <p:spPr>
            <a:xfrm>
              <a:off x="4880446" y="4339245"/>
              <a:ext cx="156845" cy="156845"/>
            </a:xfrm>
            <a:custGeom>
              <a:avLst/>
              <a:gdLst/>
              <a:ahLst/>
              <a:cxnLst/>
              <a:rect l="l" t="t" r="r" b="b"/>
              <a:pathLst>
                <a:path w="156845" h="156845">
                  <a:moveTo>
                    <a:pt x="0" y="0"/>
                  </a:moveTo>
                  <a:lnTo>
                    <a:pt x="0" y="156545"/>
                  </a:lnTo>
                  <a:lnTo>
                    <a:pt x="156750" y="7477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400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0">
              <a:extLst>
                <a:ext uri="{FF2B5EF4-FFF2-40B4-BE49-F238E27FC236}">
                  <a16:creationId xmlns:a16="http://schemas.microsoft.com/office/drawing/2014/main" id="{373F18EA-C9BD-4C87-B80B-46C15B3F34B6}"/>
                </a:ext>
              </a:extLst>
            </p:cNvPr>
            <p:cNvSpPr/>
            <p:nvPr/>
          </p:nvSpPr>
          <p:spPr>
            <a:xfrm>
              <a:off x="3743025" y="1631457"/>
              <a:ext cx="3273425" cy="3184525"/>
            </a:xfrm>
            <a:custGeom>
              <a:avLst/>
              <a:gdLst/>
              <a:ahLst/>
              <a:cxnLst/>
              <a:rect l="l" t="t" r="r" b="b"/>
              <a:pathLst>
                <a:path w="3273425" h="3184525">
                  <a:moveTo>
                    <a:pt x="3106419" y="217565"/>
                  </a:moveTo>
                  <a:lnTo>
                    <a:pt x="3140458" y="238302"/>
                  </a:lnTo>
                  <a:lnTo>
                    <a:pt x="3167519" y="292693"/>
                  </a:lnTo>
                  <a:lnTo>
                    <a:pt x="3181135" y="367481"/>
                  </a:lnTo>
                  <a:lnTo>
                    <a:pt x="3188283" y="466405"/>
                  </a:lnTo>
                  <a:lnTo>
                    <a:pt x="3188283" y="1454288"/>
                  </a:lnTo>
                  <a:lnTo>
                    <a:pt x="3194921" y="1549643"/>
                  </a:lnTo>
                  <a:lnTo>
                    <a:pt x="3208707" y="1631570"/>
                  </a:lnTo>
                  <a:lnTo>
                    <a:pt x="3235598" y="1678992"/>
                  </a:lnTo>
                  <a:lnTo>
                    <a:pt x="3273041" y="1699219"/>
                  </a:lnTo>
                  <a:lnTo>
                    <a:pt x="3259765" y="1706188"/>
                  </a:lnTo>
                  <a:lnTo>
                    <a:pt x="3222322" y="1740183"/>
                  </a:lnTo>
                  <a:lnTo>
                    <a:pt x="3194921" y="1856104"/>
                  </a:lnTo>
                  <a:lnTo>
                    <a:pt x="3188283" y="1951629"/>
                  </a:lnTo>
                  <a:lnTo>
                    <a:pt x="3188283" y="2932475"/>
                  </a:lnTo>
                  <a:lnTo>
                    <a:pt x="3181135" y="3027881"/>
                  </a:lnTo>
                  <a:lnTo>
                    <a:pt x="3167519" y="3109655"/>
                  </a:lnTo>
                  <a:lnTo>
                    <a:pt x="3154244" y="3143530"/>
                  </a:lnTo>
                  <a:lnTo>
                    <a:pt x="3140458" y="3164165"/>
                  </a:lnTo>
                  <a:lnTo>
                    <a:pt x="3126672" y="3177797"/>
                  </a:lnTo>
                  <a:lnTo>
                    <a:pt x="3106419" y="3184409"/>
                  </a:lnTo>
                </a:path>
                <a:path w="3273425" h="3184525">
                  <a:moveTo>
                    <a:pt x="0" y="0"/>
                  </a:moveTo>
                  <a:lnTo>
                    <a:pt x="490334" y="3059"/>
                  </a:lnTo>
                </a:path>
              </a:pathLst>
            </a:custGeom>
            <a:ln w="40731">
              <a:solidFill>
                <a:srgbClr val="A400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1">
              <a:extLst>
                <a:ext uri="{FF2B5EF4-FFF2-40B4-BE49-F238E27FC236}">
                  <a16:creationId xmlns:a16="http://schemas.microsoft.com/office/drawing/2014/main" id="{E8089538-3E25-4E9E-8BF4-E75EBCDA5747}"/>
                </a:ext>
              </a:extLst>
            </p:cNvPr>
            <p:cNvSpPr/>
            <p:nvPr/>
          </p:nvSpPr>
          <p:spPr>
            <a:xfrm>
              <a:off x="4778158" y="2067098"/>
              <a:ext cx="102870" cy="3810"/>
            </a:xfrm>
            <a:custGeom>
              <a:avLst/>
              <a:gdLst/>
              <a:ahLst/>
              <a:cxnLst/>
              <a:rect l="l" t="t" r="r" b="b"/>
              <a:pathLst>
                <a:path w="102870" h="3810">
                  <a:moveTo>
                    <a:pt x="-20352" y="1784"/>
                  </a:moveTo>
                  <a:lnTo>
                    <a:pt x="122640" y="1784"/>
                  </a:lnTo>
                </a:path>
              </a:pathLst>
            </a:custGeom>
            <a:ln w="44274">
              <a:solidFill>
                <a:srgbClr val="A400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2">
              <a:extLst>
                <a:ext uri="{FF2B5EF4-FFF2-40B4-BE49-F238E27FC236}">
                  <a16:creationId xmlns:a16="http://schemas.microsoft.com/office/drawing/2014/main" id="{622CC88E-1CB3-4AB8-9CF3-949177949695}"/>
                </a:ext>
              </a:extLst>
            </p:cNvPr>
            <p:cNvSpPr/>
            <p:nvPr/>
          </p:nvSpPr>
          <p:spPr>
            <a:xfrm>
              <a:off x="4866830" y="1992310"/>
              <a:ext cx="156845" cy="160655"/>
            </a:xfrm>
            <a:custGeom>
              <a:avLst/>
              <a:gdLst/>
              <a:ahLst/>
              <a:cxnLst/>
              <a:rect l="l" t="t" r="r" b="b"/>
              <a:pathLst>
                <a:path w="156845" h="160655">
                  <a:moveTo>
                    <a:pt x="0" y="0"/>
                  </a:moveTo>
                  <a:lnTo>
                    <a:pt x="0" y="160114"/>
                  </a:lnTo>
                  <a:lnTo>
                    <a:pt x="156750" y="7478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400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3">
              <a:extLst>
                <a:ext uri="{FF2B5EF4-FFF2-40B4-BE49-F238E27FC236}">
                  <a16:creationId xmlns:a16="http://schemas.microsoft.com/office/drawing/2014/main" id="{A22D5D41-DE60-41A7-A283-4B4A51042148}"/>
                </a:ext>
              </a:extLst>
            </p:cNvPr>
            <p:cNvSpPr/>
            <p:nvPr/>
          </p:nvSpPr>
          <p:spPr>
            <a:xfrm>
              <a:off x="3743025" y="1522334"/>
              <a:ext cx="2418715" cy="3810"/>
            </a:xfrm>
            <a:custGeom>
              <a:avLst/>
              <a:gdLst/>
              <a:ahLst/>
              <a:cxnLst/>
              <a:rect l="l" t="t" r="r" b="b"/>
              <a:pathLst>
                <a:path w="2418715" h="3809">
                  <a:moveTo>
                    <a:pt x="0" y="0"/>
                  </a:moveTo>
                  <a:lnTo>
                    <a:pt x="2418486" y="3569"/>
                  </a:lnTo>
                </a:path>
              </a:pathLst>
            </a:custGeom>
            <a:ln w="40705">
              <a:solidFill>
                <a:srgbClr val="A400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4">
              <a:extLst>
                <a:ext uri="{FF2B5EF4-FFF2-40B4-BE49-F238E27FC236}">
                  <a16:creationId xmlns:a16="http://schemas.microsoft.com/office/drawing/2014/main" id="{18604975-42F7-4D83-85BB-ED86FBBFA005}"/>
                </a:ext>
              </a:extLst>
            </p:cNvPr>
            <p:cNvSpPr/>
            <p:nvPr/>
          </p:nvSpPr>
          <p:spPr>
            <a:xfrm>
              <a:off x="6099901" y="1447206"/>
              <a:ext cx="150495" cy="157480"/>
            </a:xfrm>
            <a:custGeom>
              <a:avLst/>
              <a:gdLst/>
              <a:ahLst/>
              <a:cxnLst/>
              <a:rect l="l" t="t" r="r" b="b"/>
              <a:pathLst>
                <a:path w="150495" h="157480">
                  <a:moveTo>
                    <a:pt x="0" y="0"/>
                  </a:moveTo>
                  <a:lnTo>
                    <a:pt x="47825" y="75128"/>
                  </a:lnTo>
                  <a:lnTo>
                    <a:pt x="0" y="156885"/>
                  </a:lnTo>
                  <a:lnTo>
                    <a:pt x="150112" y="751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400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5">
              <a:extLst>
                <a:ext uri="{FF2B5EF4-FFF2-40B4-BE49-F238E27FC236}">
                  <a16:creationId xmlns:a16="http://schemas.microsoft.com/office/drawing/2014/main" id="{4084B7E4-EA42-498B-8EB2-2FC2A707CD48}"/>
                </a:ext>
              </a:extLst>
            </p:cNvPr>
            <p:cNvSpPr/>
            <p:nvPr/>
          </p:nvSpPr>
          <p:spPr>
            <a:xfrm>
              <a:off x="7561375" y="1822167"/>
              <a:ext cx="0" cy="1338580"/>
            </a:xfrm>
            <a:custGeom>
              <a:avLst/>
              <a:gdLst/>
              <a:ahLst/>
              <a:cxnLst/>
              <a:rect l="l" t="t" r="r" b="b"/>
              <a:pathLst>
                <a:path h="1338580">
                  <a:moveTo>
                    <a:pt x="0" y="1338367"/>
                  </a:moveTo>
                  <a:lnTo>
                    <a:pt x="0" y="0"/>
                  </a:lnTo>
                </a:path>
              </a:pathLst>
            </a:custGeom>
            <a:ln w="40758">
              <a:solidFill>
                <a:srgbClr val="A400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6">
              <a:extLst>
                <a:ext uri="{FF2B5EF4-FFF2-40B4-BE49-F238E27FC236}">
                  <a16:creationId xmlns:a16="http://schemas.microsoft.com/office/drawing/2014/main" id="{E1E9DC5F-1030-40B1-8505-93DDBFF40AD2}"/>
                </a:ext>
              </a:extLst>
            </p:cNvPr>
            <p:cNvSpPr/>
            <p:nvPr/>
          </p:nvSpPr>
          <p:spPr>
            <a:xfrm>
              <a:off x="7486489" y="1685848"/>
              <a:ext cx="156845" cy="156845"/>
            </a:xfrm>
            <a:custGeom>
              <a:avLst/>
              <a:gdLst/>
              <a:ahLst/>
              <a:cxnLst/>
              <a:rect l="l" t="t" r="r" b="b"/>
              <a:pathLst>
                <a:path w="156845" h="156844">
                  <a:moveTo>
                    <a:pt x="74886" y="0"/>
                  </a:moveTo>
                  <a:lnTo>
                    <a:pt x="0" y="156545"/>
                  </a:lnTo>
                  <a:lnTo>
                    <a:pt x="156410" y="156545"/>
                  </a:lnTo>
                  <a:lnTo>
                    <a:pt x="74886" y="0"/>
                  </a:lnTo>
                  <a:close/>
                </a:path>
              </a:pathLst>
            </a:custGeom>
            <a:solidFill>
              <a:srgbClr val="A400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8" name="object 37">
            <a:extLst>
              <a:ext uri="{FF2B5EF4-FFF2-40B4-BE49-F238E27FC236}">
                <a16:creationId xmlns:a16="http://schemas.microsoft.com/office/drawing/2014/main" id="{3E487B36-7DCA-48F2-B063-271B5B801761}"/>
              </a:ext>
            </a:extLst>
          </p:cNvPr>
          <p:cNvSpPr txBox="1"/>
          <p:nvPr/>
        </p:nvSpPr>
        <p:spPr>
          <a:xfrm>
            <a:off x="7057254" y="1507831"/>
            <a:ext cx="599440" cy="1600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255"/>
              </a:lnSpc>
            </a:pPr>
            <a:r>
              <a:rPr sz="1150" spc="-190" dirty="0">
                <a:latin typeface="Microsoft Sans Serif"/>
                <a:cs typeface="Microsoft Sans Serif"/>
              </a:rPr>
              <a:t>R</a:t>
            </a:r>
            <a:r>
              <a:rPr sz="1150" spc="-135" dirty="0">
                <a:latin typeface="Microsoft Sans Serif"/>
                <a:cs typeface="Microsoft Sans Serif"/>
              </a:rPr>
              <a:t>e</a:t>
            </a:r>
            <a:r>
              <a:rPr sz="1150" spc="-5" dirty="0">
                <a:latin typeface="Microsoft Sans Serif"/>
                <a:cs typeface="Microsoft Sans Serif"/>
              </a:rPr>
              <a:t>f</a:t>
            </a:r>
            <a:r>
              <a:rPr sz="1150" spc="-135" dirty="0">
                <a:latin typeface="Microsoft Sans Serif"/>
                <a:cs typeface="Microsoft Sans Serif"/>
              </a:rPr>
              <a:t>e</a:t>
            </a:r>
            <a:r>
              <a:rPr sz="1150" spc="-40" dirty="0">
                <a:latin typeface="Microsoft Sans Serif"/>
                <a:cs typeface="Microsoft Sans Serif"/>
              </a:rPr>
              <a:t>r</a:t>
            </a:r>
            <a:r>
              <a:rPr sz="1150" spc="-135" dirty="0">
                <a:latin typeface="Microsoft Sans Serif"/>
                <a:cs typeface="Microsoft Sans Serif"/>
              </a:rPr>
              <a:t>e</a:t>
            </a:r>
            <a:r>
              <a:rPr sz="1150" spc="-85" dirty="0">
                <a:latin typeface="Microsoft Sans Serif"/>
                <a:cs typeface="Microsoft Sans Serif"/>
              </a:rPr>
              <a:t>n</a:t>
            </a:r>
            <a:r>
              <a:rPr sz="1150" spc="-150" dirty="0">
                <a:latin typeface="Microsoft Sans Serif"/>
                <a:cs typeface="Microsoft Sans Serif"/>
              </a:rPr>
              <a:t>c</a:t>
            </a:r>
            <a:r>
              <a:rPr sz="1150" spc="-25" dirty="0">
                <a:latin typeface="Microsoft Sans Serif"/>
                <a:cs typeface="Microsoft Sans Serif"/>
              </a:rPr>
              <a:t>i</a:t>
            </a:r>
            <a:r>
              <a:rPr sz="1150" spc="-5" dirty="0">
                <a:latin typeface="Microsoft Sans Serif"/>
                <a:cs typeface="Microsoft Sans Serif"/>
              </a:rPr>
              <a:t>a</a:t>
            </a:r>
            <a:endParaRPr sz="1150">
              <a:latin typeface="Microsoft Sans Serif"/>
              <a:cs typeface="Microsoft Sans Serif"/>
            </a:endParaRPr>
          </a:p>
        </p:txBody>
      </p:sp>
      <p:sp>
        <p:nvSpPr>
          <p:cNvPr id="39" name="object 38">
            <a:extLst>
              <a:ext uri="{FF2B5EF4-FFF2-40B4-BE49-F238E27FC236}">
                <a16:creationId xmlns:a16="http://schemas.microsoft.com/office/drawing/2014/main" id="{221A46DA-4201-4B34-9DB1-89DECD5269A8}"/>
              </a:ext>
            </a:extLst>
          </p:cNvPr>
          <p:cNvSpPr txBox="1"/>
          <p:nvPr/>
        </p:nvSpPr>
        <p:spPr>
          <a:xfrm>
            <a:off x="850815" y="3238156"/>
            <a:ext cx="648335" cy="466725"/>
          </a:xfrm>
          <a:prstGeom prst="rect">
            <a:avLst/>
          </a:prstGeom>
        </p:spPr>
        <p:txBody>
          <a:bodyPr vert="horz" wrap="square" lIns="0" tIns="6350" rIns="0" bIns="0" rtlCol="0">
            <a:spAutoFit/>
          </a:bodyPr>
          <a:lstStyle/>
          <a:p>
            <a:pPr marL="67945" indent="-68580">
              <a:lnSpc>
                <a:spcPct val="87400"/>
              </a:lnSpc>
              <a:spcBef>
                <a:spcPts val="50"/>
              </a:spcBef>
            </a:pPr>
            <a:r>
              <a:rPr sz="1150" spc="-65" dirty="0">
                <a:latin typeface="Microsoft Sans Serif"/>
                <a:cs typeface="Microsoft Sans Serif"/>
              </a:rPr>
              <a:t>Captación </a:t>
            </a:r>
            <a:r>
              <a:rPr sz="1150" spc="-60" dirty="0">
                <a:latin typeface="Microsoft Sans Serif"/>
                <a:cs typeface="Microsoft Sans Serif"/>
              </a:rPr>
              <a:t> </a:t>
            </a:r>
            <a:r>
              <a:rPr sz="1150" spc="-55" dirty="0">
                <a:latin typeface="Microsoft Sans Serif"/>
                <a:cs typeface="Microsoft Sans Serif"/>
              </a:rPr>
              <a:t>d</a:t>
            </a:r>
            <a:r>
              <a:rPr sz="1150" spc="-90" dirty="0">
                <a:latin typeface="Microsoft Sans Serif"/>
                <a:cs typeface="Microsoft Sans Serif"/>
              </a:rPr>
              <a:t>e</a:t>
            </a:r>
            <a:r>
              <a:rPr sz="1150" spc="-80" dirty="0">
                <a:latin typeface="Microsoft Sans Serif"/>
                <a:cs typeface="Microsoft Sans Serif"/>
              </a:rPr>
              <a:t> </a:t>
            </a:r>
            <a:r>
              <a:rPr sz="1150" spc="-20" dirty="0">
                <a:latin typeface="Microsoft Sans Serif"/>
                <a:cs typeface="Microsoft Sans Serif"/>
              </a:rPr>
              <a:t>l</a:t>
            </a:r>
            <a:r>
              <a:rPr sz="1150" spc="-5" dirty="0">
                <a:latin typeface="Microsoft Sans Serif"/>
                <a:cs typeface="Microsoft Sans Serif"/>
              </a:rPr>
              <a:t>a  </a:t>
            </a:r>
            <a:r>
              <a:rPr sz="1150" spc="-50" dirty="0">
                <a:latin typeface="Microsoft Sans Serif"/>
                <a:cs typeface="Microsoft Sans Serif"/>
              </a:rPr>
              <a:t>Familia</a:t>
            </a:r>
            <a:r>
              <a:rPr sz="1150" spc="-20" dirty="0">
                <a:latin typeface="Microsoft Sans Serif"/>
                <a:cs typeface="Microsoft Sans Serif"/>
              </a:rPr>
              <a:t> </a:t>
            </a:r>
            <a:r>
              <a:rPr sz="1725" spc="-75" baseline="33816" dirty="0">
                <a:latin typeface="Microsoft Sans Serif"/>
                <a:cs typeface="Microsoft Sans Serif"/>
              </a:rPr>
              <a:t>I</a:t>
            </a:r>
            <a:endParaRPr sz="1725" baseline="33816">
              <a:latin typeface="Microsoft Sans Serif"/>
              <a:cs typeface="Microsoft Sans Serif"/>
            </a:endParaRPr>
          </a:p>
        </p:txBody>
      </p:sp>
      <p:sp>
        <p:nvSpPr>
          <p:cNvPr id="40" name="object 39">
            <a:extLst>
              <a:ext uri="{FF2B5EF4-FFF2-40B4-BE49-F238E27FC236}">
                <a16:creationId xmlns:a16="http://schemas.microsoft.com/office/drawing/2014/main" id="{F2DCA25B-11CD-4D39-B576-B4180D93F46A}"/>
              </a:ext>
            </a:extLst>
          </p:cNvPr>
          <p:cNvSpPr txBox="1"/>
          <p:nvPr/>
        </p:nvSpPr>
        <p:spPr>
          <a:xfrm>
            <a:off x="1494984" y="3455891"/>
            <a:ext cx="502284" cy="316865"/>
          </a:xfrm>
          <a:prstGeom prst="rect">
            <a:avLst/>
          </a:prstGeom>
        </p:spPr>
        <p:txBody>
          <a:bodyPr vert="horz" wrap="square" lIns="0" tIns="1270" rIns="0" bIns="0" rtlCol="0">
            <a:spAutoFit/>
          </a:bodyPr>
          <a:lstStyle/>
          <a:p>
            <a:pPr marL="33655" indent="-34290">
              <a:lnSpc>
                <a:spcPts val="1240"/>
              </a:lnSpc>
              <a:spcBef>
                <a:spcPts val="10"/>
              </a:spcBef>
            </a:pPr>
            <a:r>
              <a:rPr sz="1150" spc="-85" dirty="0">
                <a:latin typeface="Microsoft Sans Serif"/>
                <a:cs typeface="Microsoft Sans Serif"/>
              </a:rPr>
              <a:t>n</a:t>
            </a:r>
            <a:r>
              <a:rPr sz="1150" spc="-80" dirty="0">
                <a:latin typeface="Microsoft Sans Serif"/>
                <a:cs typeface="Microsoft Sans Serif"/>
              </a:rPr>
              <a:t>g</a:t>
            </a:r>
            <a:r>
              <a:rPr sz="1150" spc="-40" dirty="0">
                <a:latin typeface="Microsoft Sans Serif"/>
                <a:cs typeface="Microsoft Sans Serif"/>
              </a:rPr>
              <a:t>r</a:t>
            </a:r>
            <a:r>
              <a:rPr sz="1150" spc="-135" dirty="0">
                <a:latin typeface="Microsoft Sans Serif"/>
                <a:cs typeface="Microsoft Sans Serif"/>
              </a:rPr>
              <a:t>e</a:t>
            </a:r>
            <a:r>
              <a:rPr sz="1150" spc="-260" dirty="0">
                <a:latin typeface="Microsoft Sans Serif"/>
                <a:cs typeface="Microsoft Sans Serif"/>
              </a:rPr>
              <a:t>s</a:t>
            </a:r>
            <a:r>
              <a:rPr sz="1150" spc="-55" dirty="0">
                <a:latin typeface="Microsoft Sans Serif"/>
                <a:cs typeface="Microsoft Sans Serif"/>
              </a:rPr>
              <a:t>o</a:t>
            </a:r>
            <a:r>
              <a:rPr sz="1150" spc="-90" dirty="0">
                <a:latin typeface="Microsoft Sans Serif"/>
                <a:cs typeface="Microsoft Sans Serif"/>
              </a:rPr>
              <a:t> </a:t>
            </a:r>
            <a:r>
              <a:rPr sz="1150" spc="-55" dirty="0">
                <a:latin typeface="Microsoft Sans Serif"/>
                <a:cs typeface="Microsoft Sans Serif"/>
              </a:rPr>
              <a:t>a</a:t>
            </a:r>
            <a:r>
              <a:rPr sz="1150" spc="-15" dirty="0">
                <a:latin typeface="Microsoft Sans Serif"/>
                <a:cs typeface="Microsoft Sans Serif"/>
              </a:rPr>
              <a:t>l  </a:t>
            </a:r>
            <a:r>
              <a:rPr sz="1150" spc="-100" dirty="0">
                <a:latin typeface="Microsoft Sans Serif"/>
                <a:cs typeface="Microsoft Sans Serif"/>
              </a:rPr>
              <a:t>sistema</a:t>
            </a:r>
            <a:endParaRPr sz="1150">
              <a:latin typeface="Microsoft Sans Serif"/>
              <a:cs typeface="Microsoft Sans Serif"/>
            </a:endParaRPr>
          </a:p>
        </p:txBody>
      </p:sp>
      <p:sp>
        <p:nvSpPr>
          <p:cNvPr id="41" name="object 40">
            <a:extLst>
              <a:ext uri="{FF2B5EF4-FFF2-40B4-BE49-F238E27FC236}">
                <a16:creationId xmlns:a16="http://schemas.microsoft.com/office/drawing/2014/main" id="{8E1F75A7-CA05-4FFD-BD0A-514B09228FAB}"/>
              </a:ext>
            </a:extLst>
          </p:cNvPr>
          <p:cNvSpPr txBox="1"/>
          <p:nvPr/>
        </p:nvSpPr>
        <p:spPr>
          <a:xfrm>
            <a:off x="2339333" y="2271010"/>
            <a:ext cx="1132205" cy="2592070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135890" marR="373380" indent="-136525">
              <a:lnSpc>
                <a:spcPts val="1180"/>
              </a:lnSpc>
              <a:spcBef>
                <a:spcPts val="80"/>
              </a:spcBef>
            </a:pPr>
            <a:r>
              <a:rPr sz="1150" spc="-110" dirty="0">
                <a:latin typeface="Microsoft Sans Serif"/>
                <a:cs typeface="Microsoft Sans Serif"/>
              </a:rPr>
              <a:t>ADMISION </a:t>
            </a:r>
            <a:r>
              <a:rPr sz="1150" spc="-105" dirty="0">
                <a:latin typeface="Microsoft Sans Serif"/>
                <a:cs typeface="Microsoft Sans Serif"/>
              </a:rPr>
              <a:t> </a:t>
            </a:r>
            <a:r>
              <a:rPr sz="1150" spc="-80" dirty="0">
                <a:latin typeface="Microsoft Sans Serif"/>
                <a:cs typeface="Microsoft Sans Serif"/>
              </a:rPr>
              <a:t>I</a:t>
            </a:r>
            <a:r>
              <a:rPr sz="1150" spc="-55" dirty="0">
                <a:latin typeface="Microsoft Sans Serif"/>
                <a:cs typeface="Microsoft Sans Serif"/>
              </a:rPr>
              <a:t>N</a:t>
            </a:r>
            <a:r>
              <a:rPr sz="1150" spc="-145" dirty="0">
                <a:latin typeface="Microsoft Sans Serif"/>
                <a:cs typeface="Microsoft Sans Serif"/>
              </a:rPr>
              <a:t>T</a:t>
            </a:r>
            <a:r>
              <a:rPr sz="1150" spc="-185" dirty="0">
                <a:latin typeface="Microsoft Sans Serif"/>
                <a:cs typeface="Microsoft Sans Serif"/>
              </a:rPr>
              <a:t>E</a:t>
            </a:r>
            <a:r>
              <a:rPr sz="1150" spc="-180" dirty="0">
                <a:latin typeface="Microsoft Sans Serif"/>
                <a:cs typeface="Microsoft Sans Serif"/>
              </a:rPr>
              <a:t>G</a:t>
            </a:r>
            <a:r>
              <a:rPr sz="1150" spc="-190" dirty="0">
                <a:latin typeface="Microsoft Sans Serif"/>
                <a:cs typeface="Microsoft Sans Serif"/>
              </a:rPr>
              <a:t>R</a:t>
            </a:r>
            <a:r>
              <a:rPr sz="1150" spc="-75" dirty="0">
                <a:latin typeface="Microsoft Sans Serif"/>
                <a:cs typeface="Microsoft Sans Serif"/>
              </a:rPr>
              <a:t>A</a:t>
            </a:r>
            <a:r>
              <a:rPr sz="1150" spc="-50" dirty="0">
                <a:latin typeface="Microsoft Sans Serif"/>
                <a:cs typeface="Microsoft Sans Serif"/>
              </a:rPr>
              <a:t>L</a:t>
            </a:r>
            <a:endParaRPr sz="1150">
              <a:latin typeface="Microsoft Sans Serif"/>
              <a:cs typeface="Microsoft Sans Serif"/>
            </a:endParaRPr>
          </a:p>
          <a:p>
            <a:pPr>
              <a:lnSpc>
                <a:spcPts val="1100"/>
              </a:lnSpc>
            </a:pPr>
            <a:r>
              <a:rPr sz="1150" spc="-5" dirty="0">
                <a:solidFill>
                  <a:srgbClr val="A40020"/>
                </a:solidFill>
                <a:latin typeface="Wingdings"/>
                <a:cs typeface="Wingdings"/>
              </a:rPr>
              <a:t></a:t>
            </a:r>
            <a:r>
              <a:rPr sz="1150" spc="-114" dirty="0">
                <a:solidFill>
                  <a:srgbClr val="A40020"/>
                </a:solidFill>
                <a:latin typeface="Times New Roman"/>
                <a:cs typeface="Times New Roman"/>
              </a:rPr>
              <a:t> </a:t>
            </a:r>
            <a:r>
              <a:rPr sz="1150" spc="-190" dirty="0">
                <a:latin typeface="Microsoft Sans Serif"/>
                <a:cs typeface="Microsoft Sans Serif"/>
              </a:rPr>
              <a:t>R</a:t>
            </a:r>
            <a:r>
              <a:rPr sz="1150" spc="-135" dirty="0">
                <a:latin typeface="Microsoft Sans Serif"/>
                <a:cs typeface="Microsoft Sans Serif"/>
              </a:rPr>
              <a:t>e</a:t>
            </a:r>
            <a:r>
              <a:rPr sz="1150" spc="-150" dirty="0">
                <a:latin typeface="Microsoft Sans Serif"/>
                <a:cs typeface="Microsoft Sans Serif"/>
              </a:rPr>
              <a:t>c</a:t>
            </a:r>
            <a:r>
              <a:rPr sz="1150" spc="-135" dirty="0">
                <a:latin typeface="Microsoft Sans Serif"/>
                <a:cs typeface="Microsoft Sans Serif"/>
              </a:rPr>
              <a:t>e</a:t>
            </a:r>
            <a:r>
              <a:rPr sz="1150" spc="-30" dirty="0">
                <a:latin typeface="Microsoft Sans Serif"/>
                <a:cs typeface="Microsoft Sans Serif"/>
              </a:rPr>
              <a:t>p</a:t>
            </a:r>
            <a:r>
              <a:rPr sz="1150" spc="-150" dirty="0">
                <a:latin typeface="Microsoft Sans Serif"/>
                <a:cs typeface="Microsoft Sans Serif"/>
              </a:rPr>
              <a:t>c</a:t>
            </a:r>
            <a:r>
              <a:rPr sz="1150" spc="-25" dirty="0">
                <a:latin typeface="Microsoft Sans Serif"/>
                <a:cs typeface="Microsoft Sans Serif"/>
              </a:rPr>
              <a:t>i</a:t>
            </a:r>
            <a:r>
              <a:rPr sz="1150" spc="-105" dirty="0">
                <a:latin typeface="Microsoft Sans Serif"/>
                <a:cs typeface="Microsoft Sans Serif"/>
              </a:rPr>
              <a:t>ó</a:t>
            </a:r>
            <a:r>
              <a:rPr sz="1150" spc="-45" dirty="0">
                <a:latin typeface="Microsoft Sans Serif"/>
                <a:cs typeface="Microsoft Sans Serif"/>
              </a:rPr>
              <a:t>n</a:t>
            </a:r>
            <a:endParaRPr sz="1150">
              <a:latin typeface="Microsoft Sans Serif"/>
              <a:cs typeface="Microsoft Sans Serif"/>
            </a:endParaRPr>
          </a:p>
          <a:p>
            <a:pPr>
              <a:lnSpc>
                <a:spcPts val="1205"/>
              </a:lnSpc>
            </a:pPr>
            <a:r>
              <a:rPr sz="1150" spc="-5" dirty="0">
                <a:solidFill>
                  <a:srgbClr val="A40020"/>
                </a:solidFill>
                <a:latin typeface="Wingdings"/>
                <a:cs typeface="Wingdings"/>
              </a:rPr>
              <a:t></a:t>
            </a:r>
            <a:r>
              <a:rPr sz="1150" spc="-114" dirty="0">
                <a:solidFill>
                  <a:srgbClr val="A40020"/>
                </a:solidFill>
                <a:latin typeface="Times New Roman"/>
                <a:cs typeface="Times New Roman"/>
              </a:rPr>
              <a:t> </a:t>
            </a:r>
            <a:r>
              <a:rPr sz="1150" spc="-145" dirty="0">
                <a:latin typeface="Microsoft Sans Serif"/>
                <a:cs typeface="Microsoft Sans Serif"/>
              </a:rPr>
              <a:t>T</a:t>
            </a:r>
            <a:r>
              <a:rPr sz="1150" spc="-40" dirty="0">
                <a:latin typeface="Microsoft Sans Serif"/>
                <a:cs typeface="Microsoft Sans Serif"/>
              </a:rPr>
              <a:t>r</a:t>
            </a:r>
            <a:r>
              <a:rPr sz="1150" spc="-25" dirty="0">
                <a:latin typeface="Microsoft Sans Serif"/>
                <a:cs typeface="Microsoft Sans Serif"/>
              </a:rPr>
              <a:t>i</a:t>
            </a:r>
            <a:r>
              <a:rPr sz="1150" spc="-55" dirty="0">
                <a:latin typeface="Microsoft Sans Serif"/>
                <a:cs typeface="Microsoft Sans Serif"/>
              </a:rPr>
              <a:t>a</a:t>
            </a:r>
            <a:r>
              <a:rPr sz="1150" spc="-25" dirty="0">
                <a:latin typeface="Microsoft Sans Serif"/>
                <a:cs typeface="Microsoft Sans Serif"/>
              </a:rPr>
              <a:t>j</a:t>
            </a:r>
            <a:r>
              <a:rPr sz="1150" spc="-90" dirty="0">
                <a:latin typeface="Microsoft Sans Serif"/>
                <a:cs typeface="Microsoft Sans Serif"/>
              </a:rPr>
              <a:t>e</a:t>
            </a:r>
            <a:endParaRPr sz="1150">
              <a:latin typeface="Microsoft Sans Serif"/>
              <a:cs typeface="Microsoft Sans Serif"/>
            </a:endParaRPr>
          </a:p>
          <a:p>
            <a:pPr marL="135890" marR="137795" indent="-136525">
              <a:lnSpc>
                <a:spcPct val="87600"/>
              </a:lnSpc>
              <a:spcBef>
                <a:spcPts val="70"/>
              </a:spcBef>
            </a:pPr>
            <a:r>
              <a:rPr sz="1150" spc="-5" dirty="0">
                <a:solidFill>
                  <a:srgbClr val="A40020"/>
                </a:solidFill>
                <a:latin typeface="Wingdings"/>
                <a:cs typeface="Wingdings"/>
              </a:rPr>
              <a:t></a:t>
            </a:r>
            <a:r>
              <a:rPr sz="1150" spc="-114" dirty="0">
                <a:solidFill>
                  <a:srgbClr val="A40020"/>
                </a:solidFill>
                <a:latin typeface="Times New Roman"/>
                <a:cs typeface="Times New Roman"/>
              </a:rPr>
              <a:t> </a:t>
            </a:r>
            <a:r>
              <a:rPr sz="1150" spc="-80" dirty="0">
                <a:latin typeface="Microsoft Sans Serif"/>
                <a:cs typeface="Microsoft Sans Serif"/>
              </a:rPr>
              <a:t>I</a:t>
            </a:r>
            <a:r>
              <a:rPr sz="1150" spc="-55" dirty="0">
                <a:latin typeface="Microsoft Sans Serif"/>
                <a:cs typeface="Microsoft Sans Serif"/>
              </a:rPr>
              <a:t>d</a:t>
            </a:r>
            <a:r>
              <a:rPr sz="1150" spc="-135" dirty="0">
                <a:latin typeface="Microsoft Sans Serif"/>
                <a:cs typeface="Microsoft Sans Serif"/>
              </a:rPr>
              <a:t>e</a:t>
            </a:r>
            <a:r>
              <a:rPr sz="1150" spc="-85" dirty="0">
                <a:latin typeface="Microsoft Sans Serif"/>
                <a:cs typeface="Microsoft Sans Serif"/>
              </a:rPr>
              <a:t>n</a:t>
            </a:r>
            <a:r>
              <a:rPr sz="1150" spc="55" dirty="0">
                <a:latin typeface="Microsoft Sans Serif"/>
                <a:cs typeface="Microsoft Sans Serif"/>
              </a:rPr>
              <a:t>t</a:t>
            </a:r>
            <a:r>
              <a:rPr sz="1150" spc="-25" dirty="0">
                <a:latin typeface="Microsoft Sans Serif"/>
                <a:cs typeface="Microsoft Sans Serif"/>
              </a:rPr>
              <a:t>i</a:t>
            </a:r>
            <a:r>
              <a:rPr sz="1150" spc="-5" dirty="0">
                <a:latin typeface="Microsoft Sans Serif"/>
                <a:cs typeface="Microsoft Sans Serif"/>
              </a:rPr>
              <a:t>f</a:t>
            </a:r>
            <a:r>
              <a:rPr sz="1150" spc="-25" dirty="0">
                <a:latin typeface="Microsoft Sans Serif"/>
                <a:cs typeface="Microsoft Sans Serif"/>
              </a:rPr>
              <a:t>i</a:t>
            </a:r>
            <a:r>
              <a:rPr sz="1150" spc="-150" dirty="0">
                <a:latin typeface="Microsoft Sans Serif"/>
                <a:cs typeface="Microsoft Sans Serif"/>
              </a:rPr>
              <a:t>c</a:t>
            </a:r>
            <a:r>
              <a:rPr sz="1150" spc="-55" dirty="0">
                <a:latin typeface="Microsoft Sans Serif"/>
                <a:cs typeface="Microsoft Sans Serif"/>
              </a:rPr>
              <a:t>a</a:t>
            </a:r>
            <a:r>
              <a:rPr sz="1150" spc="-150" dirty="0">
                <a:latin typeface="Microsoft Sans Serif"/>
                <a:cs typeface="Microsoft Sans Serif"/>
              </a:rPr>
              <a:t>c</a:t>
            </a:r>
            <a:r>
              <a:rPr sz="1150" spc="-25" dirty="0">
                <a:latin typeface="Microsoft Sans Serif"/>
                <a:cs typeface="Microsoft Sans Serif"/>
              </a:rPr>
              <a:t>i</a:t>
            </a:r>
            <a:r>
              <a:rPr sz="1150" spc="-105" dirty="0">
                <a:latin typeface="Microsoft Sans Serif"/>
                <a:cs typeface="Microsoft Sans Serif"/>
              </a:rPr>
              <a:t>ó</a:t>
            </a:r>
            <a:r>
              <a:rPr sz="1150" spc="-45" dirty="0">
                <a:latin typeface="Microsoft Sans Serif"/>
                <a:cs typeface="Microsoft Sans Serif"/>
              </a:rPr>
              <a:t>n</a:t>
            </a:r>
            <a:r>
              <a:rPr sz="1150" spc="-75" dirty="0">
                <a:latin typeface="Microsoft Sans Serif"/>
                <a:cs typeface="Microsoft Sans Serif"/>
              </a:rPr>
              <a:t> </a:t>
            </a:r>
            <a:r>
              <a:rPr sz="1150" spc="-25" dirty="0">
                <a:latin typeface="Microsoft Sans Serif"/>
                <a:cs typeface="Microsoft Sans Serif"/>
              </a:rPr>
              <a:t>y  </a:t>
            </a:r>
            <a:r>
              <a:rPr sz="1150" spc="-40" dirty="0">
                <a:latin typeface="Microsoft Sans Serif"/>
                <a:cs typeface="Microsoft Sans Serif"/>
              </a:rPr>
              <a:t>r</a:t>
            </a:r>
            <a:r>
              <a:rPr sz="1150" spc="-135" dirty="0">
                <a:latin typeface="Microsoft Sans Serif"/>
                <a:cs typeface="Microsoft Sans Serif"/>
              </a:rPr>
              <a:t>e</a:t>
            </a:r>
            <a:r>
              <a:rPr sz="1150" spc="-80" dirty="0">
                <a:latin typeface="Microsoft Sans Serif"/>
                <a:cs typeface="Microsoft Sans Serif"/>
              </a:rPr>
              <a:t>g</a:t>
            </a:r>
            <a:r>
              <a:rPr sz="1150" spc="-25" dirty="0">
                <a:latin typeface="Microsoft Sans Serif"/>
                <a:cs typeface="Microsoft Sans Serif"/>
              </a:rPr>
              <a:t>i</a:t>
            </a:r>
            <a:r>
              <a:rPr sz="1150" spc="-260" dirty="0">
                <a:latin typeface="Microsoft Sans Serif"/>
                <a:cs typeface="Microsoft Sans Serif"/>
              </a:rPr>
              <a:t>s</a:t>
            </a:r>
            <a:r>
              <a:rPr sz="1150" spc="55" dirty="0">
                <a:latin typeface="Microsoft Sans Serif"/>
                <a:cs typeface="Microsoft Sans Serif"/>
              </a:rPr>
              <a:t>t</a:t>
            </a:r>
            <a:r>
              <a:rPr sz="1150" spc="-40" dirty="0">
                <a:latin typeface="Microsoft Sans Serif"/>
                <a:cs typeface="Microsoft Sans Serif"/>
              </a:rPr>
              <a:t>r</a:t>
            </a:r>
            <a:r>
              <a:rPr sz="1150" spc="-55" dirty="0">
                <a:latin typeface="Microsoft Sans Serif"/>
                <a:cs typeface="Microsoft Sans Serif"/>
              </a:rPr>
              <a:t>o</a:t>
            </a:r>
            <a:r>
              <a:rPr sz="1150" spc="-90" dirty="0">
                <a:latin typeface="Microsoft Sans Serif"/>
                <a:cs typeface="Microsoft Sans Serif"/>
              </a:rPr>
              <a:t> </a:t>
            </a:r>
            <a:r>
              <a:rPr sz="1150" spc="-55" dirty="0">
                <a:latin typeface="Microsoft Sans Serif"/>
                <a:cs typeface="Microsoft Sans Serif"/>
              </a:rPr>
              <a:t>d</a:t>
            </a:r>
            <a:r>
              <a:rPr sz="1150" spc="-60" dirty="0">
                <a:latin typeface="Microsoft Sans Serif"/>
                <a:cs typeface="Microsoft Sans Serif"/>
              </a:rPr>
              <a:t>e  </a:t>
            </a:r>
            <a:r>
              <a:rPr sz="1150" spc="-105" dirty="0">
                <a:latin typeface="Microsoft Sans Serif"/>
                <a:cs typeface="Microsoft Sans Serif"/>
              </a:rPr>
              <a:t>usuarios</a:t>
            </a:r>
            <a:endParaRPr sz="1150">
              <a:latin typeface="Microsoft Sans Serif"/>
              <a:cs typeface="Microsoft Sans Serif"/>
            </a:endParaRPr>
          </a:p>
          <a:p>
            <a:pPr marL="135890" marR="27940" indent="-136525">
              <a:lnSpc>
                <a:spcPts val="1180"/>
              </a:lnSpc>
              <a:spcBef>
                <a:spcPts val="5"/>
              </a:spcBef>
            </a:pPr>
            <a:r>
              <a:rPr sz="1150" spc="-5" dirty="0">
                <a:solidFill>
                  <a:srgbClr val="A40020"/>
                </a:solidFill>
                <a:latin typeface="Wingdings"/>
                <a:cs typeface="Wingdings"/>
              </a:rPr>
              <a:t></a:t>
            </a:r>
            <a:r>
              <a:rPr sz="1150" spc="-114" dirty="0">
                <a:solidFill>
                  <a:srgbClr val="A40020"/>
                </a:solidFill>
                <a:latin typeface="Times New Roman"/>
                <a:cs typeface="Times New Roman"/>
              </a:rPr>
              <a:t> </a:t>
            </a:r>
            <a:r>
              <a:rPr sz="1150" spc="-80" dirty="0">
                <a:latin typeface="Microsoft Sans Serif"/>
                <a:cs typeface="Microsoft Sans Serif"/>
              </a:rPr>
              <a:t>I</a:t>
            </a:r>
            <a:r>
              <a:rPr sz="1150" spc="-55" dirty="0">
                <a:latin typeface="Microsoft Sans Serif"/>
                <a:cs typeface="Microsoft Sans Serif"/>
              </a:rPr>
              <a:t>d</a:t>
            </a:r>
            <a:r>
              <a:rPr sz="1150" spc="-135" dirty="0">
                <a:latin typeface="Microsoft Sans Serif"/>
                <a:cs typeface="Microsoft Sans Serif"/>
              </a:rPr>
              <a:t>e</a:t>
            </a:r>
            <a:r>
              <a:rPr sz="1150" spc="-85" dirty="0">
                <a:latin typeface="Microsoft Sans Serif"/>
                <a:cs typeface="Microsoft Sans Serif"/>
              </a:rPr>
              <a:t>n</a:t>
            </a:r>
            <a:r>
              <a:rPr sz="1150" spc="55" dirty="0">
                <a:latin typeface="Microsoft Sans Serif"/>
                <a:cs typeface="Microsoft Sans Serif"/>
              </a:rPr>
              <a:t>t</a:t>
            </a:r>
            <a:r>
              <a:rPr sz="1150" spc="-25" dirty="0">
                <a:latin typeface="Microsoft Sans Serif"/>
                <a:cs typeface="Microsoft Sans Serif"/>
              </a:rPr>
              <a:t>i</a:t>
            </a:r>
            <a:r>
              <a:rPr sz="1150" spc="-5" dirty="0">
                <a:latin typeface="Microsoft Sans Serif"/>
                <a:cs typeface="Microsoft Sans Serif"/>
              </a:rPr>
              <a:t>f</a:t>
            </a:r>
            <a:r>
              <a:rPr sz="1150" spc="-25" dirty="0">
                <a:latin typeface="Microsoft Sans Serif"/>
                <a:cs typeface="Microsoft Sans Serif"/>
              </a:rPr>
              <a:t>i</a:t>
            </a:r>
            <a:r>
              <a:rPr sz="1150" spc="-150" dirty="0">
                <a:latin typeface="Microsoft Sans Serif"/>
                <a:cs typeface="Microsoft Sans Serif"/>
              </a:rPr>
              <a:t>c</a:t>
            </a:r>
            <a:r>
              <a:rPr sz="1150" spc="-55" dirty="0">
                <a:latin typeface="Microsoft Sans Serif"/>
                <a:cs typeface="Microsoft Sans Serif"/>
              </a:rPr>
              <a:t>a</a:t>
            </a:r>
            <a:r>
              <a:rPr sz="1150" spc="-150" dirty="0">
                <a:latin typeface="Microsoft Sans Serif"/>
                <a:cs typeface="Microsoft Sans Serif"/>
              </a:rPr>
              <a:t>c</a:t>
            </a:r>
            <a:r>
              <a:rPr sz="1150" spc="-25" dirty="0">
                <a:latin typeface="Microsoft Sans Serif"/>
                <a:cs typeface="Microsoft Sans Serif"/>
              </a:rPr>
              <a:t>i</a:t>
            </a:r>
            <a:r>
              <a:rPr sz="1150" spc="-105" dirty="0">
                <a:latin typeface="Microsoft Sans Serif"/>
                <a:cs typeface="Microsoft Sans Serif"/>
              </a:rPr>
              <a:t>ó</a:t>
            </a:r>
            <a:r>
              <a:rPr sz="1150" spc="-45" dirty="0">
                <a:latin typeface="Microsoft Sans Serif"/>
                <a:cs typeface="Microsoft Sans Serif"/>
              </a:rPr>
              <a:t>n</a:t>
            </a:r>
            <a:r>
              <a:rPr sz="1150" dirty="0">
                <a:latin typeface="Microsoft Sans Serif"/>
                <a:cs typeface="Microsoft Sans Serif"/>
              </a:rPr>
              <a:t> </a:t>
            </a:r>
            <a:r>
              <a:rPr sz="1150" spc="-114" dirty="0">
                <a:latin typeface="Microsoft Sans Serif"/>
                <a:cs typeface="Microsoft Sans Serif"/>
              </a:rPr>
              <a:t> </a:t>
            </a:r>
            <a:r>
              <a:rPr sz="1150" spc="-55" dirty="0">
                <a:latin typeface="Microsoft Sans Serif"/>
                <a:cs typeface="Microsoft Sans Serif"/>
              </a:rPr>
              <a:t>d</a:t>
            </a:r>
            <a:r>
              <a:rPr sz="1150" spc="-60" dirty="0">
                <a:latin typeface="Microsoft Sans Serif"/>
                <a:cs typeface="Microsoft Sans Serif"/>
              </a:rPr>
              <a:t>e  </a:t>
            </a:r>
            <a:r>
              <a:rPr sz="1150" spc="-85" dirty="0">
                <a:latin typeface="Microsoft Sans Serif"/>
                <a:cs typeface="Microsoft Sans Serif"/>
              </a:rPr>
              <a:t>n</a:t>
            </a:r>
            <a:r>
              <a:rPr sz="1150" spc="-135" dirty="0">
                <a:latin typeface="Microsoft Sans Serif"/>
                <a:cs typeface="Microsoft Sans Serif"/>
              </a:rPr>
              <a:t>e</a:t>
            </a:r>
            <a:r>
              <a:rPr sz="1150" spc="-150" dirty="0">
                <a:latin typeface="Microsoft Sans Serif"/>
                <a:cs typeface="Microsoft Sans Serif"/>
              </a:rPr>
              <a:t>c</a:t>
            </a:r>
            <a:r>
              <a:rPr sz="1150" spc="-135" dirty="0">
                <a:latin typeface="Microsoft Sans Serif"/>
                <a:cs typeface="Microsoft Sans Serif"/>
              </a:rPr>
              <a:t>e</a:t>
            </a:r>
            <a:r>
              <a:rPr sz="1150" spc="-260" dirty="0">
                <a:latin typeface="Microsoft Sans Serif"/>
                <a:cs typeface="Microsoft Sans Serif"/>
              </a:rPr>
              <a:t>s</a:t>
            </a:r>
            <a:r>
              <a:rPr sz="1150" spc="-25" dirty="0">
                <a:latin typeface="Microsoft Sans Serif"/>
                <a:cs typeface="Microsoft Sans Serif"/>
              </a:rPr>
              <a:t>i</a:t>
            </a:r>
            <a:r>
              <a:rPr sz="1150" spc="-55" dirty="0">
                <a:latin typeface="Microsoft Sans Serif"/>
                <a:cs typeface="Microsoft Sans Serif"/>
              </a:rPr>
              <a:t>dad</a:t>
            </a:r>
            <a:r>
              <a:rPr sz="1150" spc="-135" dirty="0">
                <a:latin typeface="Microsoft Sans Serif"/>
                <a:cs typeface="Microsoft Sans Serif"/>
              </a:rPr>
              <a:t>e</a:t>
            </a:r>
            <a:r>
              <a:rPr sz="1150" spc="-235" dirty="0">
                <a:latin typeface="Microsoft Sans Serif"/>
                <a:cs typeface="Microsoft Sans Serif"/>
              </a:rPr>
              <a:t>s</a:t>
            </a:r>
            <a:r>
              <a:rPr sz="1150" spc="-60" dirty="0">
                <a:latin typeface="Microsoft Sans Serif"/>
                <a:cs typeface="Microsoft Sans Serif"/>
              </a:rPr>
              <a:t> </a:t>
            </a:r>
            <a:r>
              <a:rPr sz="1150" spc="-30" dirty="0">
                <a:latin typeface="Microsoft Sans Serif"/>
                <a:cs typeface="Microsoft Sans Serif"/>
              </a:rPr>
              <a:t>d</a:t>
            </a:r>
            <a:r>
              <a:rPr sz="1150" spc="-90" dirty="0">
                <a:latin typeface="Microsoft Sans Serif"/>
                <a:cs typeface="Microsoft Sans Serif"/>
              </a:rPr>
              <a:t>e</a:t>
            </a:r>
            <a:endParaRPr sz="1150">
              <a:latin typeface="Microsoft Sans Serif"/>
              <a:cs typeface="Microsoft Sans Serif"/>
            </a:endParaRPr>
          </a:p>
          <a:p>
            <a:pPr marL="135890">
              <a:lnSpc>
                <a:spcPts val="1180"/>
              </a:lnSpc>
              <a:spcBef>
                <a:spcPts val="55"/>
              </a:spcBef>
            </a:pPr>
            <a:r>
              <a:rPr sz="1150" spc="-260" dirty="0">
                <a:latin typeface="Microsoft Sans Serif"/>
                <a:cs typeface="Microsoft Sans Serif"/>
              </a:rPr>
              <a:t>s</a:t>
            </a:r>
            <a:r>
              <a:rPr sz="1150" spc="-55" dirty="0">
                <a:latin typeface="Microsoft Sans Serif"/>
                <a:cs typeface="Microsoft Sans Serif"/>
              </a:rPr>
              <a:t>a</a:t>
            </a:r>
            <a:r>
              <a:rPr sz="1150" spc="-25" dirty="0">
                <a:latin typeface="Microsoft Sans Serif"/>
                <a:cs typeface="Microsoft Sans Serif"/>
              </a:rPr>
              <a:t>l</a:t>
            </a:r>
            <a:r>
              <a:rPr sz="1150" spc="-55" dirty="0">
                <a:latin typeface="Microsoft Sans Serif"/>
                <a:cs typeface="Microsoft Sans Serif"/>
              </a:rPr>
              <a:t>u</a:t>
            </a:r>
            <a:r>
              <a:rPr sz="1150" spc="-5" dirty="0">
                <a:latin typeface="Microsoft Sans Serif"/>
                <a:cs typeface="Microsoft Sans Serif"/>
              </a:rPr>
              <a:t>d</a:t>
            </a:r>
            <a:r>
              <a:rPr sz="1150" spc="-90" dirty="0">
                <a:latin typeface="Microsoft Sans Serif"/>
                <a:cs typeface="Microsoft Sans Serif"/>
              </a:rPr>
              <a:t> </a:t>
            </a:r>
            <a:r>
              <a:rPr sz="1150" spc="-25" dirty="0">
                <a:latin typeface="Microsoft Sans Serif"/>
                <a:cs typeface="Microsoft Sans Serif"/>
              </a:rPr>
              <a:t>i</a:t>
            </a:r>
            <a:r>
              <a:rPr sz="1150" spc="-85" dirty="0">
                <a:latin typeface="Microsoft Sans Serif"/>
                <a:cs typeface="Microsoft Sans Serif"/>
              </a:rPr>
              <a:t>n</a:t>
            </a:r>
            <a:r>
              <a:rPr sz="1150" spc="-55" dirty="0">
                <a:latin typeface="Microsoft Sans Serif"/>
                <a:cs typeface="Microsoft Sans Serif"/>
              </a:rPr>
              <a:t>d</a:t>
            </a:r>
            <a:r>
              <a:rPr sz="1150" spc="-25" dirty="0">
                <a:latin typeface="Microsoft Sans Serif"/>
                <a:cs typeface="Microsoft Sans Serif"/>
              </a:rPr>
              <a:t>i</a:t>
            </a:r>
            <a:r>
              <a:rPr sz="1150" spc="-45" dirty="0">
                <a:latin typeface="Microsoft Sans Serif"/>
                <a:cs typeface="Microsoft Sans Serif"/>
              </a:rPr>
              <a:t>v</a:t>
            </a:r>
            <a:r>
              <a:rPr sz="1150" spc="-25" dirty="0">
                <a:latin typeface="Microsoft Sans Serif"/>
                <a:cs typeface="Microsoft Sans Serif"/>
              </a:rPr>
              <a:t>i</a:t>
            </a:r>
            <a:r>
              <a:rPr sz="1150" spc="-55" dirty="0">
                <a:latin typeface="Microsoft Sans Serif"/>
                <a:cs typeface="Microsoft Sans Serif"/>
              </a:rPr>
              <a:t>dua</a:t>
            </a:r>
            <a:r>
              <a:rPr sz="1150" spc="-10" dirty="0">
                <a:latin typeface="Microsoft Sans Serif"/>
                <a:cs typeface="Microsoft Sans Serif"/>
              </a:rPr>
              <a:t>l</a:t>
            </a:r>
            <a:r>
              <a:rPr sz="1150" spc="-50" dirty="0">
                <a:latin typeface="Microsoft Sans Serif"/>
                <a:cs typeface="Microsoft Sans Serif"/>
              </a:rPr>
              <a:t> </a:t>
            </a:r>
            <a:r>
              <a:rPr sz="1150" spc="-25" dirty="0">
                <a:latin typeface="Microsoft Sans Serif"/>
                <a:cs typeface="Microsoft Sans Serif"/>
              </a:rPr>
              <a:t>y  </a:t>
            </a:r>
            <a:r>
              <a:rPr sz="1150" spc="-30" dirty="0">
                <a:latin typeface="Microsoft Sans Serif"/>
                <a:cs typeface="Microsoft Sans Serif"/>
              </a:rPr>
              <a:t>familiar</a:t>
            </a:r>
            <a:endParaRPr sz="1150">
              <a:latin typeface="Microsoft Sans Serif"/>
              <a:cs typeface="Microsoft Sans Serif"/>
            </a:endParaRPr>
          </a:p>
          <a:p>
            <a:pPr>
              <a:lnSpc>
                <a:spcPts val="1100"/>
              </a:lnSpc>
            </a:pPr>
            <a:r>
              <a:rPr sz="1150" spc="-5" dirty="0">
                <a:solidFill>
                  <a:srgbClr val="A40020"/>
                </a:solidFill>
                <a:latin typeface="Wingdings"/>
                <a:cs typeface="Wingdings"/>
              </a:rPr>
              <a:t></a:t>
            </a:r>
            <a:r>
              <a:rPr sz="1150" spc="-114" dirty="0">
                <a:solidFill>
                  <a:srgbClr val="A40020"/>
                </a:solidFill>
                <a:latin typeface="Times New Roman"/>
                <a:cs typeface="Times New Roman"/>
              </a:rPr>
              <a:t> </a:t>
            </a:r>
            <a:r>
              <a:rPr sz="1150" spc="-80" dirty="0">
                <a:latin typeface="Microsoft Sans Serif"/>
                <a:cs typeface="Microsoft Sans Serif"/>
              </a:rPr>
              <a:t>I</a:t>
            </a:r>
            <a:r>
              <a:rPr sz="1150" spc="-85" dirty="0">
                <a:latin typeface="Microsoft Sans Serif"/>
                <a:cs typeface="Microsoft Sans Serif"/>
              </a:rPr>
              <a:t>n</a:t>
            </a:r>
            <a:r>
              <a:rPr sz="1150" spc="-5" dirty="0">
                <a:latin typeface="Microsoft Sans Serif"/>
                <a:cs typeface="Microsoft Sans Serif"/>
              </a:rPr>
              <a:t>f</a:t>
            </a:r>
            <a:r>
              <a:rPr sz="1150" spc="-105" dirty="0">
                <a:latin typeface="Microsoft Sans Serif"/>
                <a:cs typeface="Microsoft Sans Serif"/>
              </a:rPr>
              <a:t>o</a:t>
            </a:r>
            <a:r>
              <a:rPr sz="1150" spc="-40" dirty="0">
                <a:latin typeface="Microsoft Sans Serif"/>
                <a:cs typeface="Microsoft Sans Serif"/>
              </a:rPr>
              <a:t>r</a:t>
            </a:r>
            <a:r>
              <a:rPr sz="1150" spc="-55" dirty="0">
                <a:latin typeface="Microsoft Sans Serif"/>
                <a:cs typeface="Microsoft Sans Serif"/>
              </a:rPr>
              <a:t>ma</a:t>
            </a:r>
            <a:r>
              <a:rPr sz="1150" spc="-150" dirty="0">
                <a:latin typeface="Microsoft Sans Serif"/>
                <a:cs typeface="Microsoft Sans Serif"/>
              </a:rPr>
              <a:t>c</a:t>
            </a:r>
            <a:r>
              <a:rPr sz="1150" spc="-25" dirty="0">
                <a:latin typeface="Microsoft Sans Serif"/>
                <a:cs typeface="Microsoft Sans Serif"/>
              </a:rPr>
              <a:t>i</a:t>
            </a:r>
            <a:r>
              <a:rPr sz="1150" spc="-105" dirty="0">
                <a:latin typeface="Microsoft Sans Serif"/>
                <a:cs typeface="Microsoft Sans Serif"/>
              </a:rPr>
              <a:t>ó</a:t>
            </a:r>
            <a:r>
              <a:rPr sz="1150" spc="-45" dirty="0">
                <a:latin typeface="Microsoft Sans Serif"/>
                <a:cs typeface="Microsoft Sans Serif"/>
              </a:rPr>
              <a:t>n</a:t>
            </a:r>
            <a:r>
              <a:rPr sz="1150" spc="-75" dirty="0">
                <a:latin typeface="Microsoft Sans Serif"/>
                <a:cs typeface="Microsoft Sans Serif"/>
              </a:rPr>
              <a:t> </a:t>
            </a:r>
            <a:r>
              <a:rPr sz="1150" spc="-30" dirty="0">
                <a:latin typeface="Microsoft Sans Serif"/>
                <a:cs typeface="Microsoft Sans Serif"/>
              </a:rPr>
              <a:t>y</a:t>
            </a:r>
            <a:endParaRPr sz="1150">
              <a:latin typeface="Microsoft Sans Serif"/>
              <a:cs typeface="Microsoft Sans Serif"/>
            </a:endParaRPr>
          </a:p>
          <a:p>
            <a:pPr marL="135890">
              <a:lnSpc>
                <a:spcPts val="1205"/>
              </a:lnSpc>
            </a:pPr>
            <a:r>
              <a:rPr sz="1150" spc="-65" dirty="0">
                <a:latin typeface="Microsoft Sans Serif"/>
                <a:cs typeface="Microsoft Sans Serif"/>
              </a:rPr>
              <a:t>Orientación</a:t>
            </a:r>
            <a:endParaRPr sz="1150">
              <a:latin typeface="Microsoft Sans Serif"/>
              <a:cs typeface="Microsoft Sans Serif"/>
            </a:endParaRPr>
          </a:p>
          <a:p>
            <a:pPr marL="135890" marR="110489" indent="-136525">
              <a:lnSpc>
                <a:spcPct val="86800"/>
              </a:lnSpc>
              <a:spcBef>
                <a:spcPts val="80"/>
              </a:spcBef>
            </a:pPr>
            <a:r>
              <a:rPr sz="1150" spc="-5" dirty="0">
                <a:solidFill>
                  <a:srgbClr val="A40020"/>
                </a:solidFill>
                <a:latin typeface="Wingdings"/>
                <a:cs typeface="Wingdings"/>
              </a:rPr>
              <a:t></a:t>
            </a:r>
            <a:r>
              <a:rPr sz="1150" spc="-114" dirty="0">
                <a:solidFill>
                  <a:srgbClr val="A40020"/>
                </a:solidFill>
                <a:latin typeface="Times New Roman"/>
                <a:cs typeface="Times New Roman"/>
              </a:rPr>
              <a:t> </a:t>
            </a:r>
            <a:r>
              <a:rPr sz="1150" spc="-120" dirty="0">
                <a:latin typeface="Microsoft Sans Serif"/>
                <a:cs typeface="Microsoft Sans Serif"/>
              </a:rPr>
              <a:t>O</a:t>
            </a:r>
            <a:r>
              <a:rPr sz="1150" spc="-5" dirty="0">
                <a:latin typeface="Microsoft Sans Serif"/>
                <a:cs typeface="Microsoft Sans Serif"/>
              </a:rPr>
              <a:t>f</a:t>
            </a:r>
            <a:r>
              <a:rPr sz="1150" spc="-135" dirty="0">
                <a:latin typeface="Microsoft Sans Serif"/>
                <a:cs typeface="Microsoft Sans Serif"/>
              </a:rPr>
              <a:t>e</a:t>
            </a:r>
            <a:r>
              <a:rPr sz="1150" spc="-40" dirty="0">
                <a:latin typeface="Microsoft Sans Serif"/>
                <a:cs typeface="Microsoft Sans Serif"/>
              </a:rPr>
              <a:t>r</a:t>
            </a:r>
            <a:r>
              <a:rPr sz="1150" spc="55" dirty="0">
                <a:latin typeface="Microsoft Sans Serif"/>
                <a:cs typeface="Microsoft Sans Serif"/>
              </a:rPr>
              <a:t>t</a:t>
            </a:r>
            <a:r>
              <a:rPr sz="1150" spc="-5" dirty="0">
                <a:latin typeface="Microsoft Sans Serif"/>
                <a:cs typeface="Microsoft Sans Serif"/>
              </a:rPr>
              <a:t>a</a:t>
            </a:r>
            <a:r>
              <a:rPr sz="1150" spc="-85" dirty="0">
                <a:latin typeface="Microsoft Sans Serif"/>
                <a:cs typeface="Microsoft Sans Serif"/>
              </a:rPr>
              <a:t> </a:t>
            </a:r>
            <a:r>
              <a:rPr sz="1150" spc="-55" dirty="0">
                <a:latin typeface="Microsoft Sans Serif"/>
                <a:cs typeface="Microsoft Sans Serif"/>
              </a:rPr>
              <a:t>d</a:t>
            </a:r>
            <a:r>
              <a:rPr sz="1150" spc="-135" dirty="0">
                <a:latin typeface="Microsoft Sans Serif"/>
                <a:cs typeface="Microsoft Sans Serif"/>
              </a:rPr>
              <a:t>e</a:t>
            </a:r>
            <a:r>
              <a:rPr sz="1150" spc="-10" dirty="0">
                <a:latin typeface="Microsoft Sans Serif"/>
                <a:cs typeface="Microsoft Sans Serif"/>
              </a:rPr>
              <a:t>l</a:t>
            </a:r>
            <a:r>
              <a:rPr sz="1150" spc="-50" dirty="0">
                <a:latin typeface="Microsoft Sans Serif"/>
                <a:cs typeface="Microsoft Sans Serif"/>
              </a:rPr>
              <a:t> </a:t>
            </a:r>
            <a:r>
              <a:rPr sz="1150" spc="-100" dirty="0">
                <a:latin typeface="Microsoft Sans Serif"/>
                <a:cs typeface="Microsoft Sans Serif"/>
              </a:rPr>
              <a:t>P</a:t>
            </a:r>
            <a:r>
              <a:rPr sz="1150" spc="-25" dirty="0">
                <a:latin typeface="Microsoft Sans Serif"/>
                <a:cs typeface="Microsoft Sans Serif"/>
              </a:rPr>
              <a:t>l</a:t>
            </a:r>
            <a:r>
              <a:rPr sz="1150" spc="-55" dirty="0">
                <a:latin typeface="Microsoft Sans Serif"/>
                <a:cs typeface="Microsoft Sans Serif"/>
              </a:rPr>
              <a:t>a</a:t>
            </a:r>
            <a:r>
              <a:rPr sz="1150" spc="-30" dirty="0">
                <a:latin typeface="Microsoft Sans Serif"/>
                <a:cs typeface="Microsoft Sans Serif"/>
              </a:rPr>
              <a:t>n  </a:t>
            </a:r>
            <a:r>
              <a:rPr sz="1150" spc="-80" dirty="0">
                <a:latin typeface="Microsoft Sans Serif"/>
                <a:cs typeface="Microsoft Sans Serif"/>
              </a:rPr>
              <a:t>I</a:t>
            </a:r>
            <a:r>
              <a:rPr sz="1150" spc="-85" dirty="0">
                <a:latin typeface="Microsoft Sans Serif"/>
                <a:cs typeface="Microsoft Sans Serif"/>
              </a:rPr>
              <a:t>n</a:t>
            </a:r>
            <a:r>
              <a:rPr sz="1150" spc="55" dirty="0">
                <a:latin typeface="Microsoft Sans Serif"/>
                <a:cs typeface="Microsoft Sans Serif"/>
              </a:rPr>
              <a:t>t</a:t>
            </a:r>
            <a:r>
              <a:rPr sz="1150" spc="-135" dirty="0">
                <a:latin typeface="Microsoft Sans Serif"/>
                <a:cs typeface="Microsoft Sans Serif"/>
              </a:rPr>
              <a:t>e</a:t>
            </a:r>
            <a:r>
              <a:rPr sz="1150" spc="-80" dirty="0">
                <a:latin typeface="Microsoft Sans Serif"/>
                <a:cs typeface="Microsoft Sans Serif"/>
              </a:rPr>
              <a:t>g</a:t>
            </a:r>
            <a:r>
              <a:rPr sz="1150" spc="-40" dirty="0">
                <a:latin typeface="Microsoft Sans Serif"/>
                <a:cs typeface="Microsoft Sans Serif"/>
              </a:rPr>
              <a:t>r</a:t>
            </a:r>
            <a:r>
              <a:rPr sz="1150" spc="-55" dirty="0">
                <a:latin typeface="Microsoft Sans Serif"/>
                <a:cs typeface="Microsoft Sans Serif"/>
              </a:rPr>
              <a:t>a</a:t>
            </a:r>
            <a:r>
              <a:rPr sz="1150" spc="-10" dirty="0">
                <a:latin typeface="Microsoft Sans Serif"/>
                <a:cs typeface="Microsoft Sans Serif"/>
              </a:rPr>
              <a:t>l</a:t>
            </a:r>
            <a:r>
              <a:rPr sz="1150" spc="-50" dirty="0">
                <a:latin typeface="Microsoft Sans Serif"/>
                <a:cs typeface="Microsoft Sans Serif"/>
              </a:rPr>
              <a:t> </a:t>
            </a:r>
            <a:r>
              <a:rPr sz="1150" spc="-55" dirty="0">
                <a:latin typeface="Microsoft Sans Serif"/>
                <a:cs typeface="Microsoft Sans Serif"/>
              </a:rPr>
              <a:t>d</a:t>
            </a:r>
            <a:r>
              <a:rPr sz="1150" spc="-60" dirty="0">
                <a:latin typeface="Microsoft Sans Serif"/>
                <a:cs typeface="Microsoft Sans Serif"/>
              </a:rPr>
              <a:t>e  </a:t>
            </a:r>
            <a:r>
              <a:rPr sz="1150" spc="-75" dirty="0">
                <a:latin typeface="Microsoft Sans Serif"/>
                <a:cs typeface="Microsoft Sans Serif"/>
              </a:rPr>
              <a:t>A</a:t>
            </a:r>
            <a:r>
              <a:rPr sz="1150" spc="55" dirty="0">
                <a:latin typeface="Microsoft Sans Serif"/>
                <a:cs typeface="Microsoft Sans Serif"/>
              </a:rPr>
              <a:t>t</a:t>
            </a:r>
            <a:r>
              <a:rPr sz="1150" spc="-135" dirty="0">
                <a:latin typeface="Microsoft Sans Serif"/>
                <a:cs typeface="Microsoft Sans Serif"/>
              </a:rPr>
              <a:t>e</a:t>
            </a:r>
            <a:r>
              <a:rPr sz="1150" spc="-85" dirty="0">
                <a:latin typeface="Microsoft Sans Serif"/>
                <a:cs typeface="Microsoft Sans Serif"/>
              </a:rPr>
              <a:t>n</a:t>
            </a:r>
            <a:r>
              <a:rPr sz="1150" spc="-150" dirty="0">
                <a:latin typeface="Microsoft Sans Serif"/>
                <a:cs typeface="Microsoft Sans Serif"/>
              </a:rPr>
              <a:t>c</a:t>
            </a:r>
            <a:r>
              <a:rPr sz="1150" spc="-25" dirty="0">
                <a:latin typeface="Microsoft Sans Serif"/>
                <a:cs typeface="Microsoft Sans Serif"/>
              </a:rPr>
              <a:t>i</a:t>
            </a:r>
            <a:r>
              <a:rPr sz="1150" spc="-105" dirty="0">
                <a:latin typeface="Microsoft Sans Serif"/>
                <a:cs typeface="Microsoft Sans Serif"/>
              </a:rPr>
              <a:t>ó</a:t>
            </a:r>
            <a:r>
              <a:rPr sz="1150" spc="-45" dirty="0">
                <a:latin typeface="Microsoft Sans Serif"/>
                <a:cs typeface="Microsoft Sans Serif"/>
              </a:rPr>
              <a:t>n</a:t>
            </a:r>
            <a:r>
              <a:rPr sz="1150" spc="-75" dirty="0">
                <a:latin typeface="Microsoft Sans Serif"/>
                <a:cs typeface="Microsoft Sans Serif"/>
              </a:rPr>
              <a:t> </a:t>
            </a:r>
            <a:r>
              <a:rPr sz="1150" spc="-5" dirty="0">
                <a:latin typeface="Microsoft Sans Serif"/>
                <a:cs typeface="Microsoft Sans Serif"/>
              </a:rPr>
              <a:t>a</a:t>
            </a:r>
            <a:r>
              <a:rPr sz="1150" spc="-85" dirty="0">
                <a:latin typeface="Microsoft Sans Serif"/>
                <a:cs typeface="Microsoft Sans Serif"/>
              </a:rPr>
              <a:t> </a:t>
            </a:r>
            <a:r>
              <a:rPr sz="1150" spc="-25" dirty="0">
                <a:latin typeface="Microsoft Sans Serif"/>
                <a:cs typeface="Microsoft Sans Serif"/>
              </a:rPr>
              <a:t>l</a:t>
            </a:r>
            <a:r>
              <a:rPr sz="1150" spc="-5" dirty="0">
                <a:latin typeface="Microsoft Sans Serif"/>
                <a:cs typeface="Microsoft Sans Serif"/>
              </a:rPr>
              <a:t>a  </a:t>
            </a:r>
            <a:r>
              <a:rPr sz="1150" spc="-95" dirty="0">
                <a:latin typeface="Microsoft Sans Serif"/>
                <a:cs typeface="Microsoft Sans Serif"/>
              </a:rPr>
              <a:t>persona</a:t>
            </a:r>
            <a:endParaRPr sz="1150">
              <a:latin typeface="Microsoft Sans Serif"/>
              <a:cs typeface="Microsoft Sans Serif"/>
            </a:endParaRPr>
          </a:p>
        </p:txBody>
      </p:sp>
      <p:grpSp>
        <p:nvGrpSpPr>
          <p:cNvPr id="42" name="object 41">
            <a:extLst>
              <a:ext uri="{FF2B5EF4-FFF2-40B4-BE49-F238E27FC236}">
                <a16:creationId xmlns:a16="http://schemas.microsoft.com/office/drawing/2014/main" id="{68D51D13-51EB-4645-A4B4-07E2039BE4AB}"/>
              </a:ext>
            </a:extLst>
          </p:cNvPr>
          <p:cNvGrpSpPr/>
          <p:nvPr/>
        </p:nvGrpSpPr>
        <p:grpSpPr>
          <a:xfrm>
            <a:off x="1120147" y="1610820"/>
            <a:ext cx="7160259" cy="3740150"/>
            <a:chOff x="1120147" y="1610820"/>
            <a:chExt cx="7160259" cy="3740150"/>
          </a:xfrm>
        </p:grpSpPr>
        <p:sp>
          <p:nvSpPr>
            <p:cNvPr id="43" name="object 42">
              <a:extLst>
                <a:ext uri="{FF2B5EF4-FFF2-40B4-BE49-F238E27FC236}">
                  <a16:creationId xmlns:a16="http://schemas.microsoft.com/office/drawing/2014/main" id="{7CF6E288-8FDD-485A-BCD9-556D52973BF8}"/>
                </a:ext>
              </a:extLst>
            </p:cNvPr>
            <p:cNvSpPr/>
            <p:nvPr/>
          </p:nvSpPr>
          <p:spPr>
            <a:xfrm>
              <a:off x="4396748" y="1631457"/>
              <a:ext cx="1853564" cy="1113790"/>
            </a:xfrm>
            <a:custGeom>
              <a:avLst/>
              <a:gdLst/>
              <a:ahLst/>
              <a:cxnLst/>
              <a:rect l="l" t="t" r="r" b="b"/>
              <a:pathLst>
                <a:path w="1853564" h="1113789">
                  <a:moveTo>
                    <a:pt x="1853265" y="0"/>
                  </a:moveTo>
                  <a:lnTo>
                    <a:pt x="0" y="3059"/>
                  </a:lnTo>
                </a:path>
                <a:path w="1853564" h="1113789">
                  <a:moveTo>
                    <a:pt x="0" y="0"/>
                  </a:moveTo>
                  <a:lnTo>
                    <a:pt x="0" y="1113662"/>
                  </a:lnTo>
                </a:path>
              </a:pathLst>
            </a:custGeom>
            <a:ln w="40731">
              <a:solidFill>
                <a:srgbClr val="A400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3">
              <a:extLst>
                <a:ext uri="{FF2B5EF4-FFF2-40B4-BE49-F238E27FC236}">
                  <a16:creationId xmlns:a16="http://schemas.microsoft.com/office/drawing/2014/main" id="{C6B1659B-FB18-4FD7-A63C-98C1078DB063}"/>
                </a:ext>
              </a:extLst>
            </p:cNvPr>
            <p:cNvSpPr/>
            <p:nvPr/>
          </p:nvSpPr>
          <p:spPr>
            <a:xfrm>
              <a:off x="4321862" y="2683930"/>
              <a:ext cx="157480" cy="149860"/>
            </a:xfrm>
            <a:custGeom>
              <a:avLst/>
              <a:gdLst/>
              <a:ahLst/>
              <a:cxnLst/>
              <a:rect l="l" t="t" r="r" b="b"/>
              <a:pathLst>
                <a:path w="157479" h="149860">
                  <a:moveTo>
                    <a:pt x="156920" y="0"/>
                  </a:moveTo>
                  <a:lnTo>
                    <a:pt x="74886" y="47422"/>
                  </a:lnTo>
                  <a:lnTo>
                    <a:pt x="0" y="0"/>
                  </a:lnTo>
                  <a:lnTo>
                    <a:pt x="74886" y="149576"/>
                  </a:lnTo>
                  <a:lnTo>
                    <a:pt x="156920" y="0"/>
                  </a:lnTo>
                  <a:close/>
                </a:path>
              </a:pathLst>
            </a:custGeom>
            <a:solidFill>
              <a:srgbClr val="A400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4">
              <a:extLst>
                <a:ext uri="{FF2B5EF4-FFF2-40B4-BE49-F238E27FC236}">
                  <a16:creationId xmlns:a16="http://schemas.microsoft.com/office/drawing/2014/main" id="{6DE51442-48CF-440C-92CE-92D98962D74C}"/>
                </a:ext>
              </a:extLst>
            </p:cNvPr>
            <p:cNvSpPr/>
            <p:nvPr/>
          </p:nvSpPr>
          <p:spPr>
            <a:xfrm>
              <a:off x="4396748" y="3705705"/>
              <a:ext cx="3164840" cy="1253490"/>
            </a:xfrm>
            <a:custGeom>
              <a:avLst/>
              <a:gdLst/>
              <a:ahLst/>
              <a:cxnLst/>
              <a:rect l="l" t="t" r="r" b="b"/>
              <a:pathLst>
                <a:path w="3164840" h="1253489">
                  <a:moveTo>
                    <a:pt x="3164626" y="0"/>
                  </a:moveTo>
                  <a:lnTo>
                    <a:pt x="3164626" y="1253465"/>
                  </a:lnTo>
                </a:path>
                <a:path w="3164840" h="1253489">
                  <a:moveTo>
                    <a:pt x="3164626" y="1253465"/>
                  </a:moveTo>
                  <a:lnTo>
                    <a:pt x="0" y="1253465"/>
                  </a:lnTo>
                </a:path>
              </a:pathLst>
            </a:custGeom>
            <a:ln w="40731">
              <a:solidFill>
                <a:srgbClr val="A400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5">
              <a:extLst>
                <a:ext uri="{FF2B5EF4-FFF2-40B4-BE49-F238E27FC236}">
                  <a16:creationId xmlns:a16="http://schemas.microsoft.com/office/drawing/2014/main" id="{19381F83-B2F4-4AE2-963A-C51040608530}"/>
                </a:ext>
              </a:extLst>
            </p:cNvPr>
            <p:cNvSpPr/>
            <p:nvPr/>
          </p:nvSpPr>
          <p:spPr>
            <a:xfrm>
              <a:off x="1123639" y="3814726"/>
              <a:ext cx="279400" cy="279400"/>
            </a:xfrm>
            <a:custGeom>
              <a:avLst/>
              <a:gdLst/>
              <a:ahLst/>
              <a:cxnLst/>
              <a:rect l="l" t="t" r="r" b="b"/>
              <a:pathLst>
                <a:path w="279400" h="279400">
                  <a:moveTo>
                    <a:pt x="139339" y="0"/>
                  </a:moveTo>
                  <a:lnTo>
                    <a:pt x="126030" y="0"/>
                  </a:lnTo>
                  <a:lnTo>
                    <a:pt x="112295" y="0"/>
                  </a:lnTo>
                  <a:lnTo>
                    <a:pt x="98577" y="3127"/>
                  </a:lnTo>
                  <a:lnTo>
                    <a:pt x="84842" y="10130"/>
                  </a:lnTo>
                  <a:lnTo>
                    <a:pt x="71533" y="13631"/>
                  </a:lnTo>
                  <a:lnTo>
                    <a:pt x="61151" y="23762"/>
                  </a:lnTo>
                  <a:lnTo>
                    <a:pt x="50752" y="30374"/>
                  </a:lnTo>
                  <a:lnTo>
                    <a:pt x="40761" y="40504"/>
                  </a:lnTo>
                  <a:lnTo>
                    <a:pt x="30362" y="47507"/>
                  </a:lnTo>
                  <a:lnTo>
                    <a:pt x="23708" y="61139"/>
                  </a:lnTo>
                  <a:lnTo>
                    <a:pt x="16645" y="71269"/>
                  </a:lnTo>
                  <a:lnTo>
                    <a:pt x="9990" y="84901"/>
                  </a:lnTo>
                  <a:lnTo>
                    <a:pt x="6654" y="95014"/>
                  </a:lnTo>
                  <a:lnTo>
                    <a:pt x="3335" y="108646"/>
                  </a:lnTo>
                  <a:lnTo>
                    <a:pt x="0" y="122278"/>
                  </a:lnTo>
                  <a:lnTo>
                    <a:pt x="0" y="139411"/>
                  </a:lnTo>
                  <a:lnTo>
                    <a:pt x="0" y="153043"/>
                  </a:lnTo>
                  <a:lnTo>
                    <a:pt x="3335" y="166675"/>
                  </a:lnTo>
                  <a:lnTo>
                    <a:pt x="6654" y="180290"/>
                  </a:lnTo>
                  <a:lnTo>
                    <a:pt x="9990" y="193922"/>
                  </a:lnTo>
                  <a:lnTo>
                    <a:pt x="16645" y="204052"/>
                  </a:lnTo>
                  <a:lnTo>
                    <a:pt x="23708" y="214556"/>
                  </a:lnTo>
                  <a:lnTo>
                    <a:pt x="30362" y="228188"/>
                  </a:lnTo>
                  <a:lnTo>
                    <a:pt x="40761" y="238319"/>
                  </a:lnTo>
                  <a:lnTo>
                    <a:pt x="50752" y="244931"/>
                  </a:lnTo>
                  <a:lnTo>
                    <a:pt x="61151" y="255452"/>
                  </a:lnTo>
                  <a:lnTo>
                    <a:pt x="71533" y="262064"/>
                  </a:lnTo>
                  <a:lnTo>
                    <a:pt x="84842" y="265582"/>
                  </a:lnTo>
                  <a:lnTo>
                    <a:pt x="98577" y="272194"/>
                  </a:lnTo>
                  <a:lnTo>
                    <a:pt x="112295" y="275696"/>
                  </a:lnTo>
                  <a:lnTo>
                    <a:pt x="126030" y="275696"/>
                  </a:lnTo>
                  <a:lnTo>
                    <a:pt x="139339" y="279197"/>
                  </a:lnTo>
                  <a:lnTo>
                    <a:pt x="153057" y="275696"/>
                  </a:lnTo>
                  <a:lnTo>
                    <a:pt x="166775" y="275696"/>
                  </a:lnTo>
                  <a:lnTo>
                    <a:pt x="180509" y="272194"/>
                  </a:lnTo>
                  <a:lnTo>
                    <a:pt x="193819" y="265582"/>
                  </a:lnTo>
                  <a:lnTo>
                    <a:pt x="207537" y="262064"/>
                  </a:lnTo>
                  <a:lnTo>
                    <a:pt x="217936" y="255452"/>
                  </a:lnTo>
                  <a:lnTo>
                    <a:pt x="227926" y="244931"/>
                  </a:lnTo>
                  <a:lnTo>
                    <a:pt x="238325" y="238319"/>
                  </a:lnTo>
                  <a:lnTo>
                    <a:pt x="248299" y="228188"/>
                  </a:lnTo>
                  <a:lnTo>
                    <a:pt x="255362" y="214556"/>
                  </a:lnTo>
                  <a:lnTo>
                    <a:pt x="262016" y="204052"/>
                  </a:lnTo>
                  <a:lnTo>
                    <a:pt x="269097" y="193922"/>
                  </a:lnTo>
                  <a:lnTo>
                    <a:pt x="272415" y="180290"/>
                  </a:lnTo>
                  <a:lnTo>
                    <a:pt x="275751" y="166675"/>
                  </a:lnTo>
                  <a:lnTo>
                    <a:pt x="279070" y="153043"/>
                  </a:lnTo>
                  <a:lnTo>
                    <a:pt x="279070" y="139411"/>
                  </a:lnTo>
                  <a:lnTo>
                    <a:pt x="279070" y="122278"/>
                  </a:lnTo>
                  <a:lnTo>
                    <a:pt x="269097" y="84901"/>
                  </a:lnTo>
                  <a:lnTo>
                    <a:pt x="255362" y="61139"/>
                  </a:lnTo>
                  <a:lnTo>
                    <a:pt x="248299" y="47507"/>
                  </a:lnTo>
                  <a:lnTo>
                    <a:pt x="238325" y="40504"/>
                  </a:lnTo>
                  <a:lnTo>
                    <a:pt x="227926" y="30374"/>
                  </a:lnTo>
                  <a:lnTo>
                    <a:pt x="217936" y="23762"/>
                  </a:lnTo>
                  <a:lnTo>
                    <a:pt x="207537" y="13631"/>
                  </a:lnTo>
                  <a:lnTo>
                    <a:pt x="193819" y="10130"/>
                  </a:lnTo>
                  <a:lnTo>
                    <a:pt x="180509" y="3127"/>
                  </a:lnTo>
                  <a:lnTo>
                    <a:pt x="166775" y="0"/>
                  </a:lnTo>
                  <a:lnTo>
                    <a:pt x="153057" y="0"/>
                  </a:lnTo>
                  <a:lnTo>
                    <a:pt x="139339" y="0"/>
                  </a:lnTo>
                </a:path>
              </a:pathLst>
            </a:custGeom>
            <a:ln w="6650">
              <a:solidFill>
                <a:srgbClr val="A400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6">
              <a:extLst>
                <a:ext uri="{FF2B5EF4-FFF2-40B4-BE49-F238E27FC236}">
                  <a16:creationId xmlns:a16="http://schemas.microsoft.com/office/drawing/2014/main" id="{47F3CE89-0577-4567-A39B-2315D7C7F2EE}"/>
                </a:ext>
              </a:extLst>
            </p:cNvPr>
            <p:cNvSpPr/>
            <p:nvPr/>
          </p:nvSpPr>
          <p:spPr>
            <a:xfrm>
              <a:off x="4396748" y="4168694"/>
              <a:ext cx="0" cy="790575"/>
            </a:xfrm>
            <a:custGeom>
              <a:avLst/>
              <a:gdLst/>
              <a:ahLst/>
              <a:cxnLst/>
              <a:rect l="l" t="t" r="r" b="b"/>
              <a:pathLst>
                <a:path h="790575">
                  <a:moveTo>
                    <a:pt x="0" y="790476"/>
                  </a:moveTo>
                  <a:lnTo>
                    <a:pt x="0" y="0"/>
                  </a:lnTo>
                </a:path>
              </a:pathLst>
            </a:custGeom>
            <a:ln w="40758">
              <a:solidFill>
                <a:srgbClr val="A400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7">
              <a:extLst>
                <a:ext uri="{FF2B5EF4-FFF2-40B4-BE49-F238E27FC236}">
                  <a16:creationId xmlns:a16="http://schemas.microsoft.com/office/drawing/2014/main" id="{A14862C9-F364-491D-BF59-19F27B044B13}"/>
                </a:ext>
              </a:extLst>
            </p:cNvPr>
            <p:cNvSpPr/>
            <p:nvPr/>
          </p:nvSpPr>
          <p:spPr>
            <a:xfrm>
              <a:off x="4321862" y="4032410"/>
              <a:ext cx="157480" cy="157480"/>
            </a:xfrm>
            <a:custGeom>
              <a:avLst/>
              <a:gdLst/>
              <a:ahLst/>
              <a:cxnLst/>
              <a:rect l="l" t="t" r="r" b="b"/>
              <a:pathLst>
                <a:path w="157479" h="157479">
                  <a:moveTo>
                    <a:pt x="74886" y="0"/>
                  </a:moveTo>
                  <a:lnTo>
                    <a:pt x="0" y="156919"/>
                  </a:lnTo>
                  <a:lnTo>
                    <a:pt x="156920" y="156919"/>
                  </a:lnTo>
                  <a:lnTo>
                    <a:pt x="74886" y="0"/>
                  </a:lnTo>
                  <a:close/>
                </a:path>
              </a:pathLst>
            </a:custGeom>
            <a:solidFill>
              <a:srgbClr val="A400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9" name="object 48">
              <a:extLst>
                <a:ext uri="{FF2B5EF4-FFF2-40B4-BE49-F238E27FC236}">
                  <a16:creationId xmlns:a16="http://schemas.microsoft.com/office/drawing/2014/main" id="{3E74C213-D360-494D-AFBD-44E9120F65FC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83773" y="5118995"/>
              <a:ext cx="2632601" cy="231724"/>
            </a:xfrm>
            <a:prstGeom prst="rect">
              <a:avLst/>
            </a:prstGeom>
          </p:spPr>
        </p:pic>
        <p:pic>
          <p:nvPicPr>
            <p:cNvPr id="50" name="object 49">
              <a:extLst>
                <a:ext uri="{FF2B5EF4-FFF2-40B4-BE49-F238E27FC236}">
                  <a16:creationId xmlns:a16="http://schemas.microsoft.com/office/drawing/2014/main" id="{28CF38DD-5BB5-4A58-9E42-59327B74A4BF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066568" y="5118995"/>
              <a:ext cx="2959969" cy="231724"/>
            </a:xfrm>
            <a:prstGeom prst="rect">
              <a:avLst/>
            </a:prstGeom>
          </p:spPr>
        </p:pic>
        <p:pic>
          <p:nvPicPr>
            <p:cNvPr id="51" name="object 50">
              <a:extLst>
                <a:ext uri="{FF2B5EF4-FFF2-40B4-BE49-F238E27FC236}">
                  <a16:creationId xmlns:a16="http://schemas.microsoft.com/office/drawing/2014/main" id="{FE7307CC-A33F-4619-A31D-1D81E4C65EA1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176221" y="5118995"/>
              <a:ext cx="1103879" cy="231724"/>
            </a:xfrm>
            <a:prstGeom prst="rect">
              <a:avLst/>
            </a:prstGeom>
          </p:spPr>
        </p:pic>
      </p:grpSp>
      <p:sp>
        <p:nvSpPr>
          <p:cNvPr id="52" name="object 51">
            <a:extLst>
              <a:ext uri="{FF2B5EF4-FFF2-40B4-BE49-F238E27FC236}">
                <a16:creationId xmlns:a16="http://schemas.microsoft.com/office/drawing/2014/main" id="{F32C2AAC-081C-4761-854E-0CB2D50A3BD7}"/>
              </a:ext>
            </a:extLst>
          </p:cNvPr>
          <p:cNvSpPr/>
          <p:nvPr/>
        </p:nvSpPr>
        <p:spPr>
          <a:xfrm>
            <a:off x="4778158" y="2067098"/>
            <a:ext cx="0" cy="2346960"/>
          </a:xfrm>
          <a:custGeom>
            <a:avLst/>
            <a:gdLst/>
            <a:ahLst/>
            <a:cxnLst/>
            <a:rect l="l" t="t" r="r" b="b"/>
            <a:pathLst>
              <a:path h="2346960">
                <a:moveTo>
                  <a:pt x="0" y="0"/>
                </a:moveTo>
                <a:lnTo>
                  <a:pt x="0" y="2346918"/>
                </a:lnTo>
              </a:path>
            </a:pathLst>
          </a:custGeom>
          <a:ln w="40758">
            <a:solidFill>
              <a:srgbClr val="A400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2">
            <a:extLst>
              <a:ext uri="{FF2B5EF4-FFF2-40B4-BE49-F238E27FC236}">
                <a16:creationId xmlns:a16="http://schemas.microsoft.com/office/drawing/2014/main" id="{1607C4AD-DB38-4EDD-9476-613F223409B0}"/>
              </a:ext>
            </a:extLst>
          </p:cNvPr>
          <p:cNvSpPr txBox="1"/>
          <p:nvPr/>
        </p:nvSpPr>
        <p:spPr>
          <a:xfrm>
            <a:off x="4042400" y="3006483"/>
            <a:ext cx="691515" cy="916305"/>
          </a:xfrm>
          <a:prstGeom prst="rect">
            <a:avLst/>
          </a:prstGeom>
        </p:spPr>
        <p:txBody>
          <a:bodyPr vert="horz" wrap="square" lIns="0" tIns="8255" rIns="0" bIns="0" rtlCol="0">
            <a:spAutoFit/>
          </a:bodyPr>
          <a:lstStyle/>
          <a:p>
            <a:pPr indent="-6350" algn="ctr">
              <a:lnSpc>
                <a:spcPct val="86300"/>
              </a:lnSpc>
              <a:spcBef>
                <a:spcPts val="65"/>
              </a:spcBef>
            </a:pPr>
            <a:r>
              <a:rPr sz="1150" spc="-70" dirty="0">
                <a:latin typeface="Microsoft Sans Serif"/>
                <a:cs typeface="Microsoft Sans Serif"/>
              </a:rPr>
              <a:t>Conjunto </a:t>
            </a:r>
            <a:r>
              <a:rPr sz="1150" spc="-65" dirty="0">
                <a:latin typeface="Microsoft Sans Serif"/>
                <a:cs typeface="Microsoft Sans Serif"/>
              </a:rPr>
              <a:t> </a:t>
            </a:r>
            <a:r>
              <a:rPr sz="1150" spc="-55" dirty="0">
                <a:latin typeface="Microsoft Sans Serif"/>
                <a:cs typeface="Microsoft Sans Serif"/>
              </a:rPr>
              <a:t>Integral </a:t>
            </a:r>
            <a:r>
              <a:rPr sz="1150" spc="-50" dirty="0">
                <a:latin typeface="Microsoft Sans Serif"/>
                <a:cs typeface="Microsoft Sans Serif"/>
              </a:rPr>
              <a:t> </a:t>
            </a:r>
            <a:r>
              <a:rPr sz="1150" spc="-100" dirty="0">
                <a:latin typeface="Microsoft Sans Serif"/>
                <a:cs typeface="Microsoft Sans Serif"/>
              </a:rPr>
              <a:t>P</a:t>
            </a:r>
            <a:r>
              <a:rPr sz="1150" spc="-40" dirty="0">
                <a:latin typeface="Microsoft Sans Serif"/>
                <a:cs typeface="Microsoft Sans Serif"/>
              </a:rPr>
              <a:t>r</a:t>
            </a:r>
            <a:r>
              <a:rPr sz="1150" spc="-135" dirty="0">
                <a:latin typeface="Microsoft Sans Serif"/>
                <a:cs typeface="Microsoft Sans Serif"/>
              </a:rPr>
              <a:t>e</a:t>
            </a:r>
            <a:r>
              <a:rPr sz="1150" spc="-260" dirty="0">
                <a:latin typeface="Microsoft Sans Serif"/>
                <a:cs typeface="Microsoft Sans Serif"/>
              </a:rPr>
              <a:t>s</a:t>
            </a:r>
            <a:r>
              <a:rPr sz="1150" spc="55" dirty="0">
                <a:latin typeface="Microsoft Sans Serif"/>
                <a:cs typeface="Microsoft Sans Serif"/>
              </a:rPr>
              <a:t>t</a:t>
            </a:r>
            <a:r>
              <a:rPr sz="1150" spc="-55" dirty="0">
                <a:latin typeface="Microsoft Sans Serif"/>
                <a:cs typeface="Microsoft Sans Serif"/>
              </a:rPr>
              <a:t>a</a:t>
            </a:r>
            <a:r>
              <a:rPr sz="1150" spc="-150" dirty="0">
                <a:latin typeface="Microsoft Sans Serif"/>
                <a:cs typeface="Microsoft Sans Serif"/>
              </a:rPr>
              <a:t>c</a:t>
            </a:r>
            <a:r>
              <a:rPr sz="1150" spc="-25" dirty="0">
                <a:latin typeface="Microsoft Sans Serif"/>
                <a:cs typeface="Microsoft Sans Serif"/>
              </a:rPr>
              <a:t>i</a:t>
            </a:r>
            <a:r>
              <a:rPr sz="1150" spc="-105" dirty="0">
                <a:latin typeface="Microsoft Sans Serif"/>
                <a:cs typeface="Microsoft Sans Serif"/>
              </a:rPr>
              <a:t>o</a:t>
            </a:r>
            <a:r>
              <a:rPr sz="1150" spc="-85" dirty="0">
                <a:latin typeface="Microsoft Sans Serif"/>
                <a:cs typeface="Microsoft Sans Serif"/>
              </a:rPr>
              <a:t>n</a:t>
            </a:r>
            <a:r>
              <a:rPr sz="1150" spc="-135" dirty="0">
                <a:latin typeface="Microsoft Sans Serif"/>
                <a:cs typeface="Microsoft Sans Serif"/>
              </a:rPr>
              <a:t>e</a:t>
            </a:r>
            <a:r>
              <a:rPr sz="1150" spc="-160" dirty="0">
                <a:latin typeface="Microsoft Sans Serif"/>
                <a:cs typeface="Microsoft Sans Serif"/>
              </a:rPr>
              <a:t>s  </a:t>
            </a:r>
            <a:r>
              <a:rPr sz="1150" spc="-30" dirty="0">
                <a:latin typeface="Microsoft Sans Serif"/>
                <a:cs typeface="Microsoft Sans Serif"/>
              </a:rPr>
              <a:t>y</a:t>
            </a:r>
            <a:r>
              <a:rPr sz="1150" spc="-75" dirty="0">
                <a:latin typeface="Microsoft Sans Serif"/>
                <a:cs typeface="Microsoft Sans Serif"/>
              </a:rPr>
              <a:t> </a:t>
            </a:r>
            <a:r>
              <a:rPr sz="1150" spc="-190" dirty="0">
                <a:latin typeface="Microsoft Sans Serif"/>
                <a:cs typeface="Microsoft Sans Serif"/>
              </a:rPr>
              <a:t>C</a:t>
            </a:r>
            <a:r>
              <a:rPr sz="1150" spc="-55" dirty="0">
                <a:latin typeface="Microsoft Sans Serif"/>
                <a:cs typeface="Microsoft Sans Serif"/>
              </a:rPr>
              <a:t>u</a:t>
            </a:r>
            <a:r>
              <a:rPr sz="1150" spc="-25" dirty="0">
                <a:latin typeface="Microsoft Sans Serif"/>
                <a:cs typeface="Microsoft Sans Serif"/>
              </a:rPr>
              <a:t>i</a:t>
            </a:r>
            <a:r>
              <a:rPr sz="1150" spc="-55" dirty="0">
                <a:latin typeface="Microsoft Sans Serif"/>
                <a:cs typeface="Microsoft Sans Serif"/>
              </a:rPr>
              <a:t>dad</a:t>
            </a:r>
            <a:r>
              <a:rPr sz="1150" spc="-105" dirty="0">
                <a:latin typeface="Microsoft Sans Serif"/>
                <a:cs typeface="Microsoft Sans Serif"/>
              </a:rPr>
              <a:t>o</a:t>
            </a:r>
            <a:r>
              <a:rPr sz="1150" spc="-160" dirty="0">
                <a:latin typeface="Microsoft Sans Serif"/>
                <a:cs typeface="Microsoft Sans Serif"/>
              </a:rPr>
              <a:t>s  </a:t>
            </a:r>
            <a:r>
              <a:rPr sz="1150" spc="-5" dirty="0">
                <a:latin typeface="Microsoft Sans Serif"/>
                <a:cs typeface="Microsoft Sans Serif"/>
              </a:rPr>
              <a:t>a</a:t>
            </a:r>
            <a:r>
              <a:rPr sz="1150" spc="-85" dirty="0">
                <a:latin typeface="Microsoft Sans Serif"/>
                <a:cs typeface="Microsoft Sans Serif"/>
              </a:rPr>
              <a:t> </a:t>
            </a:r>
            <a:r>
              <a:rPr sz="1150" spc="-25" dirty="0">
                <a:latin typeface="Microsoft Sans Serif"/>
                <a:cs typeface="Microsoft Sans Serif"/>
              </a:rPr>
              <a:t>l</a:t>
            </a:r>
            <a:r>
              <a:rPr sz="1150" spc="-5" dirty="0">
                <a:latin typeface="Microsoft Sans Serif"/>
                <a:cs typeface="Microsoft Sans Serif"/>
              </a:rPr>
              <a:t>a   </a:t>
            </a:r>
            <a:r>
              <a:rPr sz="1150" spc="-50" dirty="0">
                <a:latin typeface="Microsoft Sans Serif"/>
                <a:cs typeface="Microsoft Sans Serif"/>
              </a:rPr>
              <a:t>Familia</a:t>
            </a:r>
            <a:endParaRPr sz="1150">
              <a:latin typeface="Microsoft Sans Serif"/>
              <a:cs typeface="Microsoft Sans Serif"/>
            </a:endParaRPr>
          </a:p>
        </p:txBody>
      </p:sp>
      <p:grpSp>
        <p:nvGrpSpPr>
          <p:cNvPr id="54" name="object 53">
            <a:extLst>
              <a:ext uri="{FF2B5EF4-FFF2-40B4-BE49-F238E27FC236}">
                <a16:creationId xmlns:a16="http://schemas.microsoft.com/office/drawing/2014/main" id="{2BC11A89-7DBF-47AB-8C7E-D27B743D5CCD}"/>
              </a:ext>
            </a:extLst>
          </p:cNvPr>
          <p:cNvGrpSpPr/>
          <p:nvPr/>
        </p:nvGrpSpPr>
        <p:grpSpPr>
          <a:xfrm>
            <a:off x="1865770" y="1447136"/>
            <a:ext cx="6305550" cy="3086100"/>
            <a:chOff x="1865770" y="1447136"/>
            <a:chExt cx="6305550" cy="3086100"/>
          </a:xfrm>
        </p:grpSpPr>
        <p:sp>
          <p:nvSpPr>
            <p:cNvPr id="55" name="object 54">
              <a:extLst>
                <a:ext uri="{FF2B5EF4-FFF2-40B4-BE49-F238E27FC236}">
                  <a16:creationId xmlns:a16="http://schemas.microsoft.com/office/drawing/2014/main" id="{66A5F75E-8CFC-444B-9692-91076E56971F}"/>
                </a:ext>
              </a:extLst>
            </p:cNvPr>
            <p:cNvSpPr/>
            <p:nvPr/>
          </p:nvSpPr>
          <p:spPr>
            <a:xfrm>
              <a:off x="6740349" y="4414016"/>
              <a:ext cx="957580" cy="0"/>
            </a:xfrm>
            <a:custGeom>
              <a:avLst/>
              <a:gdLst/>
              <a:ahLst/>
              <a:cxnLst/>
              <a:rect l="l" t="t" r="r" b="b"/>
              <a:pathLst>
                <a:path w="957579">
                  <a:moveTo>
                    <a:pt x="0" y="0"/>
                  </a:moveTo>
                  <a:lnTo>
                    <a:pt x="957012" y="0"/>
                  </a:lnTo>
                </a:path>
              </a:pathLst>
            </a:custGeom>
            <a:ln w="40705">
              <a:solidFill>
                <a:srgbClr val="A400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5">
              <a:extLst>
                <a:ext uri="{FF2B5EF4-FFF2-40B4-BE49-F238E27FC236}">
                  <a16:creationId xmlns:a16="http://schemas.microsoft.com/office/drawing/2014/main" id="{DE66C72F-2E6C-4404-BA6C-377305B97F78}"/>
                </a:ext>
              </a:extLst>
            </p:cNvPr>
            <p:cNvSpPr/>
            <p:nvPr/>
          </p:nvSpPr>
          <p:spPr>
            <a:xfrm>
              <a:off x="7684086" y="4339245"/>
              <a:ext cx="149860" cy="156845"/>
            </a:xfrm>
            <a:custGeom>
              <a:avLst/>
              <a:gdLst/>
              <a:ahLst/>
              <a:cxnLst/>
              <a:rect l="l" t="t" r="r" b="b"/>
              <a:pathLst>
                <a:path w="149859" h="156845">
                  <a:moveTo>
                    <a:pt x="0" y="0"/>
                  </a:moveTo>
                  <a:lnTo>
                    <a:pt x="0" y="156545"/>
                  </a:lnTo>
                  <a:lnTo>
                    <a:pt x="149772" y="7477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400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6">
              <a:extLst>
                <a:ext uri="{FF2B5EF4-FFF2-40B4-BE49-F238E27FC236}">
                  <a16:creationId xmlns:a16="http://schemas.microsoft.com/office/drawing/2014/main" id="{AAB91961-DAD9-4021-9E6C-D2792E7731C9}"/>
                </a:ext>
              </a:extLst>
            </p:cNvPr>
            <p:cNvSpPr/>
            <p:nvPr/>
          </p:nvSpPr>
          <p:spPr>
            <a:xfrm>
              <a:off x="7888321" y="4250468"/>
              <a:ext cx="280035" cy="279400"/>
            </a:xfrm>
            <a:custGeom>
              <a:avLst/>
              <a:gdLst/>
              <a:ahLst/>
              <a:cxnLst/>
              <a:rect l="l" t="t" r="r" b="b"/>
              <a:pathLst>
                <a:path w="280034" h="279400">
                  <a:moveTo>
                    <a:pt x="139730" y="0"/>
                  </a:moveTo>
                  <a:lnTo>
                    <a:pt x="122711" y="0"/>
                  </a:lnTo>
                  <a:lnTo>
                    <a:pt x="108925" y="0"/>
                  </a:lnTo>
                  <a:lnTo>
                    <a:pt x="95139" y="3501"/>
                  </a:lnTo>
                  <a:lnTo>
                    <a:pt x="85268" y="10130"/>
                  </a:lnTo>
                  <a:lnTo>
                    <a:pt x="71482" y="17133"/>
                  </a:lnTo>
                  <a:lnTo>
                    <a:pt x="61100" y="23745"/>
                  </a:lnTo>
                  <a:lnTo>
                    <a:pt x="30805" y="51008"/>
                  </a:lnTo>
                  <a:lnTo>
                    <a:pt x="10381" y="85275"/>
                  </a:lnTo>
                  <a:lnTo>
                    <a:pt x="3233" y="95405"/>
                  </a:lnTo>
                  <a:lnTo>
                    <a:pt x="0" y="109037"/>
                  </a:lnTo>
                  <a:lnTo>
                    <a:pt x="0" y="122652"/>
                  </a:lnTo>
                  <a:lnTo>
                    <a:pt x="0" y="139785"/>
                  </a:lnTo>
                  <a:lnTo>
                    <a:pt x="0" y="153417"/>
                  </a:lnTo>
                  <a:lnTo>
                    <a:pt x="0" y="167049"/>
                  </a:lnTo>
                  <a:lnTo>
                    <a:pt x="3233" y="180681"/>
                  </a:lnTo>
                  <a:lnTo>
                    <a:pt x="10381" y="194313"/>
                  </a:lnTo>
                  <a:lnTo>
                    <a:pt x="17019" y="204426"/>
                  </a:lnTo>
                  <a:lnTo>
                    <a:pt x="23657" y="218058"/>
                  </a:lnTo>
                  <a:lnTo>
                    <a:pt x="30805" y="228188"/>
                  </a:lnTo>
                  <a:lnTo>
                    <a:pt x="40676" y="238302"/>
                  </a:lnTo>
                  <a:lnTo>
                    <a:pt x="51058" y="245321"/>
                  </a:lnTo>
                  <a:lnTo>
                    <a:pt x="61100" y="255435"/>
                  </a:lnTo>
                  <a:lnTo>
                    <a:pt x="95139" y="272568"/>
                  </a:lnTo>
                  <a:lnTo>
                    <a:pt x="122711" y="279197"/>
                  </a:lnTo>
                  <a:lnTo>
                    <a:pt x="139730" y="279197"/>
                  </a:lnTo>
                  <a:lnTo>
                    <a:pt x="153346" y="279197"/>
                  </a:lnTo>
                  <a:lnTo>
                    <a:pt x="166792" y="276087"/>
                  </a:lnTo>
                  <a:lnTo>
                    <a:pt x="180407" y="272568"/>
                  </a:lnTo>
                  <a:lnTo>
                    <a:pt x="194193" y="269067"/>
                  </a:lnTo>
                  <a:lnTo>
                    <a:pt x="204235" y="262455"/>
                  </a:lnTo>
                  <a:lnTo>
                    <a:pt x="217851" y="255435"/>
                  </a:lnTo>
                  <a:lnTo>
                    <a:pt x="228232" y="245321"/>
                  </a:lnTo>
                  <a:lnTo>
                    <a:pt x="238274" y="238302"/>
                  </a:lnTo>
                  <a:lnTo>
                    <a:pt x="245422" y="228188"/>
                  </a:lnTo>
                  <a:lnTo>
                    <a:pt x="255294" y="218058"/>
                  </a:lnTo>
                  <a:lnTo>
                    <a:pt x="262442" y="204426"/>
                  </a:lnTo>
                  <a:lnTo>
                    <a:pt x="269080" y="194313"/>
                  </a:lnTo>
                  <a:lnTo>
                    <a:pt x="272313" y="180681"/>
                  </a:lnTo>
                  <a:lnTo>
                    <a:pt x="275717" y="167049"/>
                  </a:lnTo>
                  <a:lnTo>
                    <a:pt x="279461" y="153417"/>
                  </a:lnTo>
                  <a:lnTo>
                    <a:pt x="279461" y="139785"/>
                  </a:lnTo>
                  <a:lnTo>
                    <a:pt x="279461" y="122652"/>
                  </a:lnTo>
                  <a:lnTo>
                    <a:pt x="275717" y="109037"/>
                  </a:lnTo>
                  <a:lnTo>
                    <a:pt x="272313" y="95405"/>
                  </a:lnTo>
                  <a:lnTo>
                    <a:pt x="269080" y="85275"/>
                  </a:lnTo>
                  <a:lnTo>
                    <a:pt x="262442" y="71643"/>
                  </a:lnTo>
                  <a:lnTo>
                    <a:pt x="255294" y="61530"/>
                  </a:lnTo>
                  <a:lnTo>
                    <a:pt x="245422" y="51008"/>
                  </a:lnTo>
                  <a:lnTo>
                    <a:pt x="238274" y="40878"/>
                  </a:lnTo>
                  <a:lnTo>
                    <a:pt x="228232" y="30765"/>
                  </a:lnTo>
                  <a:lnTo>
                    <a:pt x="217851" y="23745"/>
                  </a:lnTo>
                  <a:lnTo>
                    <a:pt x="204235" y="17133"/>
                  </a:lnTo>
                  <a:lnTo>
                    <a:pt x="194193" y="10130"/>
                  </a:lnTo>
                  <a:lnTo>
                    <a:pt x="180407" y="3501"/>
                  </a:lnTo>
                  <a:lnTo>
                    <a:pt x="166792" y="0"/>
                  </a:lnTo>
                  <a:lnTo>
                    <a:pt x="153346" y="0"/>
                  </a:lnTo>
                  <a:lnTo>
                    <a:pt x="139730" y="0"/>
                  </a:lnTo>
                </a:path>
              </a:pathLst>
            </a:custGeom>
            <a:ln w="6650">
              <a:solidFill>
                <a:srgbClr val="A400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7">
              <a:extLst>
                <a:ext uri="{FF2B5EF4-FFF2-40B4-BE49-F238E27FC236}">
                  <a16:creationId xmlns:a16="http://schemas.microsoft.com/office/drawing/2014/main" id="{78CD1608-AAF9-4EEE-B30D-FEDB7B09C6EE}"/>
                </a:ext>
              </a:extLst>
            </p:cNvPr>
            <p:cNvSpPr/>
            <p:nvPr/>
          </p:nvSpPr>
          <p:spPr>
            <a:xfrm>
              <a:off x="7179625" y="1822167"/>
              <a:ext cx="0" cy="1338580"/>
            </a:xfrm>
            <a:custGeom>
              <a:avLst/>
              <a:gdLst/>
              <a:ahLst/>
              <a:cxnLst/>
              <a:rect l="l" t="t" r="r" b="b"/>
              <a:pathLst>
                <a:path h="1338580">
                  <a:moveTo>
                    <a:pt x="0" y="0"/>
                  </a:moveTo>
                  <a:lnTo>
                    <a:pt x="0" y="1338452"/>
                  </a:lnTo>
                </a:path>
              </a:pathLst>
            </a:custGeom>
            <a:ln w="40758">
              <a:solidFill>
                <a:srgbClr val="A400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8">
              <a:extLst>
                <a:ext uri="{FF2B5EF4-FFF2-40B4-BE49-F238E27FC236}">
                  <a16:creationId xmlns:a16="http://schemas.microsoft.com/office/drawing/2014/main" id="{A5894B53-65EC-4A92-AC63-61315420E6A1}"/>
                </a:ext>
              </a:extLst>
            </p:cNvPr>
            <p:cNvSpPr/>
            <p:nvPr/>
          </p:nvSpPr>
          <p:spPr>
            <a:xfrm>
              <a:off x="7104739" y="1685848"/>
              <a:ext cx="156845" cy="156845"/>
            </a:xfrm>
            <a:custGeom>
              <a:avLst/>
              <a:gdLst/>
              <a:ahLst/>
              <a:cxnLst/>
              <a:rect l="l" t="t" r="r" b="b"/>
              <a:pathLst>
                <a:path w="156845" h="156844">
                  <a:moveTo>
                    <a:pt x="74886" y="0"/>
                  </a:moveTo>
                  <a:lnTo>
                    <a:pt x="0" y="156545"/>
                  </a:lnTo>
                  <a:lnTo>
                    <a:pt x="156750" y="156545"/>
                  </a:lnTo>
                  <a:lnTo>
                    <a:pt x="74886" y="0"/>
                  </a:lnTo>
                  <a:close/>
                </a:path>
              </a:pathLst>
            </a:custGeom>
            <a:solidFill>
              <a:srgbClr val="A400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59">
              <a:extLst>
                <a:ext uri="{FF2B5EF4-FFF2-40B4-BE49-F238E27FC236}">
                  <a16:creationId xmlns:a16="http://schemas.microsoft.com/office/drawing/2014/main" id="{EE20CC14-5AD3-4BEC-AC05-999B9BC977FD}"/>
                </a:ext>
              </a:extLst>
            </p:cNvPr>
            <p:cNvSpPr/>
            <p:nvPr/>
          </p:nvSpPr>
          <p:spPr>
            <a:xfrm>
              <a:off x="2002447" y="3542123"/>
              <a:ext cx="129539" cy="0"/>
            </a:xfrm>
            <a:custGeom>
              <a:avLst/>
              <a:gdLst/>
              <a:ahLst/>
              <a:cxnLst/>
              <a:rect l="l" t="t" r="r" b="b"/>
              <a:pathLst>
                <a:path w="129539">
                  <a:moveTo>
                    <a:pt x="0" y="0"/>
                  </a:moveTo>
                  <a:lnTo>
                    <a:pt x="129349" y="0"/>
                  </a:lnTo>
                </a:path>
              </a:pathLst>
            </a:custGeom>
            <a:ln w="40705">
              <a:solidFill>
                <a:srgbClr val="A400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0">
              <a:extLst>
                <a:ext uri="{FF2B5EF4-FFF2-40B4-BE49-F238E27FC236}">
                  <a16:creationId xmlns:a16="http://schemas.microsoft.com/office/drawing/2014/main" id="{A53E3594-C99B-4B44-965A-C63DC427BF66}"/>
                </a:ext>
              </a:extLst>
            </p:cNvPr>
            <p:cNvSpPr/>
            <p:nvPr/>
          </p:nvSpPr>
          <p:spPr>
            <a:xfrm>
              <a:off x="2118061" y="3466995"/>
              <a:ext cx="149860" cy="157480"/>
            </a:xfrm>
            <a:custGeom>
              <a:avLst/>
              <a:gdLst/>
              <a:ahLst/>
              <a:cxnLst/>
              <a:rect l="l" t="t" r="r" b="b"/>
              <a:pathLst>
                <a:path w="149860" h="157479">
                  <a:moveTo>
                    <a:pt x="0" y="0"/>
                  </a:moveTo>
                  <a:lnTo>
                    <a:pt x="0" y="156885"/>
                  </a:lnTo>
                  <a:lnTo>
                    <a:pt x="149721" y="751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400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61">
              <a:extLst>
                <a:ext uri="{FF2B5EF4-FFF2-40B4-BE49-F238E27FC236}">
                  <a16:creationId xmlns:a16="http://schemas.microsoft.com/office/drawing/2014/main" id="{DF8AA32B-C8EE-4C66-9AF9-5CDAA93CFC20}"/>
                </a:ext>
              </a:extLst>
            </p:cNvPr>
            <p:cNvSpPr/>
            <p:nvPr/>
          </p:nvSpPr>
          <p:spPr>
            <a:xfrm>
              <a:off x="1886407" y="1467773"/>
              <a:ext cx="0" cy="1911350"/>
            </a:xfrm>
            <a:custGeom>
              <a:avLst/>
              <a:gdLst/>
              <a:ahLst/>
              <a:cxnLst/>
              <a:rect l="l" t="t" r="r" b="b"/>
              <a:pathLst>
                <a:path h="1911350">
                  <a:moveTo>
                    <a:pt x="0" y="0"/>
                  </a:moveTo>
                  <a:lnTo>
                    <a:pt x="0" y="1910835"/>
                  </a:lnTo>
                </a:path>
              </a:pathLst>
            </a:custGeom>
            <a:ln w="40758">
              <a:solidFill>
                <a:srgbClr val="A400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3" name="object 62">
            <a:extLst>
              <a:ext uri="{FF2B5EF4-FFF2-40B4-BE49-F238E27FC236}">
                <a16:creationId xmlns:a16="http://schemas.microsoft.com/office/drawing/2014/main" id="{DA12DB88-CCFA-43BF-A64D-66250D3B86FE}"/>
              </a:ext>
            </a:extLst>
          </p:cNvPr>
          <p:cNvSpPr txBox="1"/>
          <p:nvPr/>
        </p:nvSpPr>
        <p:spPr>
          <a:xfrm>
            <a:off x="7070700" y="3160619"/>
            <a:ext cx="1315085" cy="497840"/>
          </a:xfrm>
          <a:prstGeom prst="rect">
            <a:avLst/>
          </a:prstGeom>
          <a:solidFill>
            <a:srgbClr val="99FF99"/>
          </a:solidFill>
          <a:ln w="6646">
            <a:solidFill>
              <a:srgbClr val="000000"/>
            </a:solidFill>
          </a:ln>
        </p:spPr>
        <p:txBody>
          <a:bodyPr vert="horz" wrap="square" lIns="0" tIns="88265" rIns="0" bIns="0" rtlCol="0">
            <a:spAutoFit/>
          </a:bodyPr>
          <a:lstStyle/>
          <a:p>
            <a:pPr marL="387985" marR="218440" indent="-109220">
              <a:lnSpc>
                <a:spcPts val="1240"/>
              </a:lnSpc>
              <a:spcBef>
                <a:spcPts val="695"/>
              </a:spcBef>
            </a:pPr>
            <a:r>
              <a:rPr sz="1150" spc="-260" dirty="0">
                <a:latin typeface="Microsoft Sans Serif"/>
                <a:cs typeface="Microsoft Sans Serif"/>
              </a:rPr>
              <a:t>S</a:t>
            </a:r>
            <a:r>
              <a:rPr sz="1150" spc="-135" dirty="0">
                <a:latin typeface="Microsoft Sans Serif"/>
                <a:cs typeface="Microsoft Sans Serif"/>
              </a:rPr>
              <a:t>e</a:t>
            </a:r>
            <a:r>
              <a:rPr sz="1150" spc="-80" dirty="0">
                <a:latin typeface="Microsoft Sans Serif"/>
                <a:cs typeface="Microsoft Sans Serif"/>
              </a:rPr>
              <a:t>g</a:t>
            </a:r>
            <a:r>
              <a:rPr sz="1150" spc="-55" dirty="0">
                <a:latin typeface="Microsoft Sans Serif"/>
                <a:cs typeface="Microsoft Sans Serif"/>
              </a:rPr>
              <a:t>u</a:t>
            </a:r>
            <a:r>
              <a:rPr sz="1150" spc="-25" dirty="0">
                <a:latin typeface="Microsoft Sans Serif"/>
                <a:cs typeface="Microsoft Sans Serif"/>
              </a:rPr>
              <a:t>i</a:t>
            </a:r>
            <a:r>
              <a:rPr sz="1150" spc="-55" dirty="0">
                <a:latin typeface="Microsoft Sans Serif"/>
                <a:cs typeface="Microsoft Sans Serif"/>
              </a:rPr>
              <a:t>m</a:t>
            </a:r>
            <a:r>
              <a:rPr sz="1150" spc="-25" dirty="0">
                <a:latin typeface="Microsoft Sans Serif"/>
                <a:cs typeface="Microsoft Sans Serif"/>
              </a:rPr>
              <a:t>i</a:t>
            </a:r>
            <a:r>
              <a:rPr sz="1150" spc="-135" dirty="0">
                <a:latin typeface="Microsoft Sans Serif"/>
                <a:cs typeface="Microsoft Sans Serif"/>
              </a:rPr>
              <a:t>e</a:t>
            </a:r>
            <a:r>
              <a:rPr sz="1150" spc="-85" dirty="0">
                <a:latin typeface="Microsoft Sans Serif"/>
                <a:cs typeface="Microsoft Sans Serif"/>
              </a:rPr>
              <a:t>n</a:t>
            </a:r>
            <a:r>
              <a:rPr sz="1150" spc="55" dirty="0">
                <a:latin typeface="Microsoft Sans Serif"/>
                <a:cs typeface="Microsoft Sans Serif"/>
              </a:rPr>
              <a:t>t</a:t>
            </a:r>
            <a:r>
              <a:rPr sz="1150" spc="-55" dirty="0">
                <a:latin typeface="Microsoft Sans Serif"/>
                <a:cs typeface="Microsoft Sans Serif"/>
              </a:rPr>
              <a:t>o</a:t>
            </a:r>
            <a:r>
              <a:rPr sz="1150" spc="-90" dirty="0">
                <a:latin typeface="Microsoft Sans Serif"/>
                <a:cs typeface="Microsoft Sans Serif"/>
              </a:rPr>
              <a:t> </a:t>
            </a:r>
            <a:r>
              <a:rPr sz="1150" spc="-25" dirty="0">
                <a:latin typeface="Microsoft Sans Serif"/>
                <a:cs typeface="Microsoft Sans Serif"/>
              </a:rPr>
              <a:t>y  </a:t>
            </a:r>
            <a:r>
              <a:rPr sz="1150" spc="-60" dirty="0">
                <a:latin typeface="Microsoft Sans Serif"/>
                <a:cs typeface="Microsoft Sans Serif"/>
              </a:rPr>
              <a:t>Vigilancia</a:t>
            </a:r>
            <a:endParaRPr sz="1150">
              <a:latin typeface="Microsoft Sans Serif"/>
              <a:cs typeface="Microsoft Sans Serif"/>
            </a:endParaRPr>
          </a:p>
        </p:txBody>
      </p:sp>
      <p:grpSp>
        <p:nvGrpSpPr>
          <p:cNvPr id="64" name="object 63">
            <a:extLst>
              <a:ext uri="{FF2B5EF4-FFF2-40B4-BE49-F238E27FC236}">
                <a16:creationId xmlns:a16="http://schemas.microsoft.com/office/drawing/2014/main" id="{8A35BCF5-8F32-4BA0-8592-A0DFD4B56A4F}"/>
              </a:ext>
            </a:extLst>
          </p:cNvPr>
          <p:cNvGrpSpPr/>
          <p:nvPr/>
        </p:nvGrpSpPr>
        <p:grpSpPr>
          <a:xfrm>
            <a:off x="752081" y="3157058"/>
            <a:ext cx="749935" cy="613410"/>
            <a:chOff x="752081" y="3157058"/>
            <a:chExt cx="749935" cy="613410"/>
          </a:xfrm>
        </p:grpSpPr>
        <p:sp>
          <p:nvSpPr>
            <p:cNvPr id="65" name="object 64">
              <a:extLst>
                <a:ext uri="{FF2B5EF4-FFF2-40B4-BE49-F238E27FC236}">
                  <a16:creationId xmlns:a16="http://schemas.microsoft.com/office/drawing/2014/main" id="{FCD414FF-7808-443D-ADE7-C06570DDA558}"/>
                </a:ext>
              </a:extLst>
            </p:cNvPr>
            <p:cNvSpPr/>
            <p:nvPr/>
          </p:nvSpPr>
          <p:spPr>
            <a:xfrm>
              <a:off x="755573" y="3160551"/>
              <a:ext cx="742950" cy="606425"/>
            </a:xfrm>
            <a:custGeom>
              <a:avLst/>
              <a:gdLst/>
              <a:ahLst/>
              <a:cxnLst/>
              <a:rect l="l" t="t" r="r" b="b"/>
              <a:pathLst>
                <a:path w="742950" h="606425">
                  <a:moveTo>
                    <a:pt x="742378" y="0"/>
                  </a:moveTo>
                  <a:lnTo>
                    <a:pt x="0" y="0"/>
                  </a:lnTo>
                  <a:lnTo>
                    <a:pt x="0" y="606293"/>
                  </a:lnTo>
                  <a:lnTo>
                    <a:pt x="742378" y="606293"/>
                  </a:lnTo>
                  <a:lnTo>
                    <a:pt x="742378" y="0"/>
                  </a:lnTo>
                  <a:close/>
                </a:path>
              </a:pathLst>
            </a:custGeom>
            <a:solidFill>
              <a:srgbClr val="FFFF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" name="object 65">
              <a:extLst>
                <a:ext uri="{FF2B5EF4-FFF2-40B4-BE49-F238E27FC236}">
                  <a16:creationId xmlns:a16="http://schemas.microsoft.com/office/drawing/2014/main" id="{297D9AE2-0BB8-4E4D-8F6F-0A51C28595F8}"/>
                </a:ext>
              </a:extLst>
            </p:cNvPr>
            <p:cNvSpPr/>
            <p:nvPr/>
          </p:nvSpPr>
          <p:spPr>
            <a:xfrm>
              <a:off x="755573" y="3160551"/>
              <a:ext cx="742950" cy="606425"/>
            </a:xfrm>
            <a:custGeom>
              <a:avLst/>
              <a:gdLst/>
              <a:ahLst/>
              <a:cxnLst/>
              <a:rect l="l" t="t" r="r" b="b"/>
              <a:pathLst>
                <a:path w="742950" h="606425">
                  <a:moveTo>
                    <a:pt x="0" y="606293"/>
                  </a:moveTo>
                  <a:lnTo>
                    <a:pt x="742378" y="606293"/>
                  </a:lnTo>
                  <a:lnTo>
                    <a:pt x="742378" y="0"/>
                  </a:lnTo>
                  <a:lnTo>
                    <a:pt x="0" y="0"/>
                  </a:lnTo>
                  <a:lnTo>
                    <a:pt x="0" y="606293"/>
                  </a:lnTo>
                  <a:close/>
                </a:path>
              </a:pathLst>
            </a:custGeom>
            <a:ln w="664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7" name="object 66">
            <a:extLst>
              <a:ext uri="{FF2B5EF4-FFF2-40B4-BE49-F238E27FC236}">
                <a16:creationId xmlns:a16="http://schemas.microsoft.com/office/drawing/2014/main" id="{D1446EF6-F0B2-4A54-B768-38527AF91C05}"/>
              </a:ext>
            </a:extLst>
          </p:cNvPr>
          <p:cNvSpPr txBox="1"/>
          <p:nvPr/>
        </p:nvSpPr>
        <p:spPr>
          <a:xfrm>
            <a:off x="838115" y="3210336"/>
            <a:ext cx="612775" cy="2000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150" spc="-190" dirty="0">
                <a:latin typeface="Microsoft Sans Serif"/>
                <a:cs typeface="Microsoft Sans Serif"/>
              </a:rPr>
              <a:t>C</a:t>
            </a:r>
            <a:r>
              <a:rPr sz="1150" spc="-55" dirty="0">
                <a:latin typeface="Microsoft Sans Serif"/>
                <a:cs typeface="Microsoft Sans Serif"/>
              </a:rPr>
              <a:t>a</a:t>
            </a:r>
            <a:r>
              <a:rPr sz="1150" spc="-30" dirty="0">
                <a:latin typeface="Microsoft Sans Serif"/>
                <a:cs typeface="Microsoft Sans Serif"/>
              </a:rPr>
              <a:t>p</a:t>
            </a:r>
            <a:r>
              <a:rPr sz="1150" spc="55" dirty="0">
                <a:latin typeface="Microsoft Sans Serif"/>
                <a:cs typeface="Microsoft Sans Serif"/>
              </a:rPr>
              <a:t>t</a:t>
            </a:r>
            <a:r>
              <a:rPr sz="1150" spc="-55" dirty="0">
                <a:latin typeface="Microsoft Sans Serif"/>
                <a:cs typeface="Microsoft Sans Serif"/>
              </a:rPr>
              <a:t>a</a:t>
            </a:r>
            <a:r>
              <a:rPr sz="1150" spc="-150" dirty="0">
                <a:latin typeface="Microsoft Sans Serif"/>
                <a:cs typeface="Microsoft Sans Serif"/>
              </a:rPr>
              <a:t>c</a:t>
            </a:r>
            <a:r>
              <a:rPr sz="1150" spc="-25" dirty="0">
                <a:latin typeface="Microsoft Sans Serif"/>
                <a:cs typeface="Microsoft Sans Serif"/>
              </a:rPr>
              <a:t>i</a:t>
            </a:r>
            <a:r>
              <a:rPr sz="1150" spc="-105" dirty="0">
                <a:latin typeface="Microsoft Sans Serif"/>
                <a:cs typeface="Microsoft Sans Serif"/>
              </a:rPr>
              <a:t>ó</a:t>
            </a:r>
            <a:r>
              <a:rPr sz="1150" spc="-45" dirty="0">
                <a:latin typeface="Microsoft Sans Serif"/>
                <a:cs typeface="Microsoft Sans Serif"/>
              </a:rPr>
              <a:t>n</a:t>
            </a:r>
            <a:endParaRPr sz="1150">
              <a:latin typeface="Microsoft Sans Serif"/>
              <a:cs typeface="Microsoft Sans Serif"/>
            </a:endParaRPr>
          </a:p>
        </p:txBody>
      </p:sp>
      <p:sp>
        <p:nvSpPr>
          <p:cNvPr id="68" name="object 67">
            <a:extLst>
              <a:ext uri="{FF2B5EF4-FFF2-40B4-BE49-F238E27FC236}">
                <a16:creationId xmlns:a16="http://schemas.microsoft.com/office/drawing/2014/main" id="{2EF4E59D-15BE-44A6-9E41-D8732CACCD0D}"/>
              </a:ext>
            </a:extLst>
          </p:cNvPr>
          <p:cNvSpPr txBox="1"/>
          <p:nvPr/>
        </p:nvSpPr>
        <p:spPr>
          <a:xfrm>
            <a:off x="906323" y="3366882"/>
            <a:ext cx="460375" cy="349885"/>
          </a:xfrm>
          <a:prstGeom prst="rect">
            <a:avLst/>
          </a:prstGeom>
        </p:spPr>
        <p:txBody>
          <a:bodyPr vert="horz" wrap="square" lIns="0" tIns="38100" rIns="0" bIns="0" rtlCol="0">
            <a:spAutoFit/>
          </a:bodyPr>
          <a:lstStyle/>
          <a:p>
            <a:pPr marL="12700" marR="5080" indent="74295">
              <a:lnSpc>
                <a:spcPts val="1180"/>
              </a:lnSpc>
              <a:spcBef>
                <a:spcPts val="300"/>
              </a:spcBef>
            </a:pPr>
            <a:r>
              <a:rPr sz="1150" spc="-55" dirty="0">
                <a:latin typeface="Microsoft Sans Serif"/>
                <a:cs typeface="Microsoft Sans Serif"/>
              </a:rPr>
              <a:t>d</a:t>
            </a:r>
            <a:r>
              <a:rPr sz="1150" spc="-90" dirty="0">
                <a:latin typeface="Microsoft Sans Serif"/>
                <a:cs typeface="Microsoft Sans Serif"/>
              </a:rPr>
              <a:t>e</a:t>
            </a:r>
            <a:r>
              <a:rPr sz="1150" spc="-80" dirty="0">
                <a:latin typeface="Microsoft Sans Serif"/>
                <a:cs typeface="Microsoft Sans Serif"/>
              </a:rPr>
              <a:t> </a:t>
            </a:r>
            <a:r>
              <a:rPr sz="1150" spc="-25" dirty="0">
                <a:latin typeface="Microsoft Sans Serif"/>
                <a:cs typeface="Microsoft Sans Serif"/>
              </a:rPr>
              <a:t>l</a:t>
            </a:r>
            <a:r>
              <a:rPr sz="1150" spc="-5" dirty="0">
                <a:latin typeface="Microsoft Sans Serif"/>
                <a:cs typeface="Microsoft Sans Serif"/>
              </a:rPr>
              <a:t>a  </a:t>
            </a:r>
            <a:r>
              <a:rPr sz="1150" spc="-145" dirty="0">
                <a:latin typeface="Microsoft Sans Serif"/>
                <a:cs typeface="Microsoft Sans Serif"/>
              </a:rPr>
              <a:t>F</a:t>
            </a:r>
            <a:r>
              <a:rPr sz="1150" spc="-55" dirty="0">
                <a:latin typeface="Microsoft Sans Serif"/>
                <a:cs typeface="Microsoft Sans Serif"/>
              </a:rPr>
              <a:t>am</a:t>
            </a:r>
            <a:r>
              <a:rPr sz="1150" spc="-25" dirty="0">
                <a:latin typeface="Microsoft Sans Serif"/>
                <a:cs typeface="Microsoft Sans Serif"/>
              </a:rPr>
              <a:t>ili</a:t>
            </a:r>
            <a:r>
              <a:rPr sz="1150" spc="-5" dirty="0">
                <a:latin typeface="Microsoft Sans Serif"/>
                <a:cs typeface="Microsoft Sans Serif"/>
              </a:rPr>
              <a:t>a</a:t>
            </a:r>
            <a:endParaRPr sz="1150">
              <a:latin typeface="Microsoft Sans Serif"/>
              <a:cs typeface="Microsoft Sans Serif"/>
            </a:endParaRPr>
          </a:p>
        </p:txBody>
      </p:sp>
      <p:grpSp>
        <p:nvGrpSpPr>
          <p:cNvPr id="69" name="object 68">
            <a:extLst>
              <a:ext uri="{FF2B5EF4-FFF2-40B4-BE49-F238E27FC236}">
                <a16:creationId xmlns:a16="http://schemas.microsoft.com/office/drawing/2014/main" id="{71E4F997-BAC9-4643-B736-E913306310A2}"/>
              </a:ext>
            </a:extLst>
          </p:cNvPr>
          <p:cNvGrpSpPr/>
          <p:nvPr/>
        </p:nvGrpSpPr>
        <p:grpSpPr>
          <a:xfrm>
            <a:off x="2537098" y="1355311"/>
            <a:ext cx="1189355" cy="388620"/>
            <a:chOff x="2537098" y="1355311"/>
            <a:chExt cx="1189355" cy="388620"/>
          </a:xfrm>
        </p:grpSpPr>
        <p:sp>
          <p:nvSpPr>
            <p:cNvPr id="70" name="object 69">
              <a:extLst>
                <a:ext uri="{FF2B5EF4-FFF2-40B4-BE49-F238E27FC236}">
                  <a16:creationId xmlns:a16="http://schemas.microsoft.com/office/drawing/2014/main" id="{2BCBFACF-D0FF-42EF-82C5-4EC770FE29B9}"/>
                </a:ext>
              </a:extLst>
            </p:cNvPr>
            <p:cNvSpPr/>
            <p:nvPr/>
          </p:nvSpPr>
          <p:spPr>
            <a:xfrm>
              <a:off x="2540590" y="1358803"/>
              <a:ext cx="1182370" cy="381635"/>
            </a:xfrm>
            <a:custGeom>
              <a:avLst/>
              <a:gdLst/>
              <a:ahLst/>
              <a:cxnLst/>
              <a:rect l="l" t="t" r="r" b="b"/>
              <a:pathLst>
                <a:path w="1182370" h="381635">
                  <a:moveTo>
                    <a:pt x="1181994" y="0"/>
                  </a:moveTo>
                  <a:lnTo>
                    <a:pt x="0" y="0"/>
                  </a:lnTo>
                  <a:lnTo>
                    <a:pt x="0" y="381606"/>
                  </a:lnTo>
                  <a:lnTo>
                    <a:pt x="1181994" y="381606"/>
                  </a:lnTo>
                  <a:lnTo>
                    <a:pt x="1181994" y="0"/>
                  </a:lnTo>
                  <a:close/>
                </a:path>
              </a:pathLst>
            </a:custGeom>
            <a:solidFill>
              <a:srgbClr val="FFCC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" name="object 70">
              <a:extLst>
                <a:ext uri="{FF2B5EF4-FFF2-40B4-BE49-F238E27FC236}">
                  <a16:creationId xmlns:a16="http://schemas.microsoft.com/office/drawing/2014/main" id="{419A3355-C0ED-4FDB-A3F1-C3E21906034E}"/>
                </a:ext>
              </a:extLst>
            </p:cNvPr>
            <p:cNvSpPr/>
            <p:nvPr/>
          </p:nvSpPr>
          <p:spPr>
            <a:xfrm>
              <a:off x="2540590" y="1358803"/>
              <a:ext cx="1182370" cy="381635"/>
            </a:xfrm>
            <a:custGeom>
              <a:avLst/>
              <a:gdLst/>
              <a:ahLst/>
              <a:cxnLst/>
              <a:rect l="l" t="t" r="r" b="b"/>
              <a:pathLst>
                <a:path w="1182370" h="381635">
                  <a:moveTo>
                    <a:pt x="0" y="381606"/>
                  </a:moveTo>
                  <a:lnTo>
                    <a:pt x="1181994" y="381606"/>
                  </a:lnTo>
                  <a:lnTo>
                    <a:pt x="1181994" y="0"/>
                  </a:lnTo>
                  <a:lnTo>
                    <a:pt x="0" y="0"/>
                  </a:lnTo>
                  <a:lnTo>
                    <a:pt x="0" y="381606"/>
                  </a:lnTo>
                  <a:close/>
                </a:path>
              </a:pathLst>
            </a:custGeom>
            <a:ln w="664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2" name="object 71">
            <a:extLst>
              <a:ext uri="{FF2B5EF4-FFF2-40B4-BE49-F238E27FC236}">
                <a16:creationId xmlns:a16="http://schemas.microsoft.com/office/drawing/2014/main" id="{5FD028C4-B48F-40C1-A830-A27B6B9CE1CC}"/>
              </a:ext>
            </a:extLst>
          </p:cNvPr>
          <p:cNvSpPr txBox="1"/>
          <p:nvPr/>
        </p:nvSpPr>
        <p:spPr>
          <a:xfrm>
            <a:off x="2783354" y="1350662"/>
            <a:ext cx="729615" cy="356870"/>
          </a:xfrm>
          <a:prstGeom prst="rect">
            <a:avLst/>
          </a:prstGeom>
        </p:spPr>
        <p:txBody>
          <a:bodyPr vert="horz" wrap="square" lIns="0" tIns="33020" rIns="0" bIns="0" rtlCol="0">
            <a:spAutoFit/>
          </a:bodyPr>
          <a:lstStyle/>
          <a:p>
            <a:pPr marL="189865" marR="5080" indent="-177800">
              <a:lnSpc>
                <a:spcPts val="1230"/>
              </a:lnSpc>
              <a:spcBef>
                <a:spcPts val="260"/>
              </a:spcBef>
            </a:pPr>
            <a:r>
              <a:rPr sz="1150" spc="-75" dirty="0">
                <a:latin typeface="Microsoft Sans Serif"/>
                <a:cs typeface="Microsoft Sans Serif"/>
              </a:rPr>
              <a:t>A</a:t>
            </a:r>
            <a:r>
              <a:rPr sz="1150" spc="55" dirty="0">
                <a:latin typeface="Microsoft Sans Serif"/>
                <a:cs typeface="Microsoft Sans Serif"/>
              </a:rPr>
              <a:t>t</a:t>
            </a:r>
            <a:r>
              <a:rPr sz="1150" spc="-135" dirty="0">
                <a:latin typeface="Microsoft Sans Serif"/>
                <a:cs typeface="Microsoft Sans Serif"/>
              </a:rPr>
              <a:t>e</a:t>
            </a:r>
            <a:r>
              <a:rPr sz="1150" spc="-85" dirty="0">
                <a:latin typeface="Microsoft Sans Serif"/>
                <a:cs typeface="Microsoft Sans Serif"/>
              </a:rPr>
              <a:t>n</a:t>
            </a:r>
            <a:r>
              <a:rPr sz="1150" spc="-150" dirty="0">
                <a:latin typeface="Microsoft Sans Serif"/>
                <a:cs typeface="Microsoft Sans Serif"/>
              </a:rPr>
              <a:t>c</a:t>
            </a:r>
            <a:r>
              <a:rPr sz="1150" spc="-25" dirty="0">
                <a:latin typeface="Microsoft Sans Serif"/>
                <a:cs typeface="Microsoft Sans Serif"/>
              </a:rPr>
              <a:t>i</a:t>
            </a:r>
            <a:r>
              <a:rPr sz="1150" spc="-105" dirty="0">
                <a:latin typeface="Microsoft Sans Serif"/>
                <a:cs typeface="Microsoft Sans Serif"/>
              </a:rPr>
              <a:t>ó</a:t>
            </a:r>
            <a:r>
              <a:rPr sz="1150" spc="-45" dirty="0">
                <a:latin typeface="Microsoft Sans Serif"/>
                <a:cs typeface="Microsoft Sans Serif"/>
              </a:rPr>
              <a:t>n</a:t>
            </a:r>
            <a:r>
              <a:rPr sz="1150" spc="-75" dirty="0">
                <a:latin typeface="Microsoft Sans Serif"/>
                <a:cs typeface="Microsoft Sans Serif"/>
              </a:rPr>
              <a:t> </a:t>
            </a:r>
            <a:r>
              <a:rPr sz="1150" spc="-55" dirty="0">
                <a:latin typeface="Microsoft Sans Serif"/>
                <a:cs typeface="Microsoft Sans Serif"/>
              </a:rPr>
              <a:t>d</a:t>
            </a:r>
            <a:r>
              <a:rPr sz="1150" spc="-135" dirty="0">
                <a:latin typeface="Microsoft Sans Serif"/>
                <a:cs typeface="Microsoft Sans Serif"/>
              </a:rPr>
              <a:t>e</a:t>
            </a:r>
            <a:r>
              <a:rPr sz="1150" spc="-15" dirty="0">
                <a:latin typeface="Microsoft Sans Serif"/>
                <a:cs typeface="Microsoft Sans Serif"/>
              </a:rPr>
              <a:t>l  </a:t>
            </a:r>
            <a:r>
              <a:rPr sz="1150" spc="-125" dirty="0">
                <a:latin typeface="Microsoft Sans Serif"/>
                <a:cs typeface="Microsoft Sans Serif"/>
              </a:rPr>
              <a:t>Riesgo</a:t>
            </a:r>
            <a:endParaRPr sz="1150">
              <a:latin typeface="Microsoft Sans Serif"/>
              <a:cs typeface="Microsoft Sans Serif"/>
            </a:endParaRPr>
          </a:p>
        </p:txBody>
      </p:sp>
      <p:grpSp>
        <p:nvGrpSpPr>
          <p:cNvPr id="73" name="object 72">
            <a:extLst>
              <a:ext uri="{FF2B5EF4-FFF2-40B4-BE49-F238E27FC236}">
                <a16:creationId xmlns:a16="http://schemas.microsoft.com/office/drawing/2014/main" id="{72CB4C30-2C70-4AF4-9152-A8AB6CC74782}"/>
              </a:ext>
            </a:extLst>
          </p:cNvPr>
          <p:cNvGrpSpPr/>
          <p:nvPr/>
        </p:nvGrpSpPr>
        <p:grpSpPr>
          <a:xfrm>
            <a:off x="1283603" y="1392645"/>
            <a:ext cx="3032125" cy="3958590"/>
            <a:chOff x="1283603" y="1392645"/>
            <a:chExt cx="3032125" cy="3958590"/>
          </a:xfrm>
        </p:grpSpPr>
        <p:sp>
          <p:nvSpPr>
            <p:cNvPr id="74" name="object 73">
              <a:extLst>
                <a:ext uri="{FF2B5EF4-FFF2-40B4-BE49-F238E27FC236}">
                  <a16:creationId xmlns:a16="http://schemas.microsoft.com/office/drawing/2014/main" id="{3108E9EC-E3A7-4E34-A0B7-ABC97929B4DC}"/>
                </a:ext>
              </a:extLst>
            </p:cNvPr>
            <p:cNvSpPr/>
            <p:nvPr/>
          </p:nvSpPr>
          <p:spPr>
            <a:xfrm>
              <a:off x="1886407" y="1467773"/>
              <a:ext cx="518159" cy="3810"/>
            </a:xfrm>
            <a:custGeom>
              <a:avLst/>
              <a:gdLst/>
              <a:ahLst/>
              <a:cxnLst/>
              <a:rect l="l" t="t" r="r" b="b"/>
              <a:pathLst>
                <a:path w="518160" h="3809">
                  <a:moveTo>
                    <a:pt x="0" y="0"/>
                  </a:moveTo>
                  <a:lnTo>
                    <a:pt x="517804" y="3569"/>
                  </a:lnTo>
                </a:path>
              </a:pathLst>
            </a:custGeom>
            <a:ln w="40705">
              <a:solidFill>
                <a:srgbClr val="A400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" name="object 74">
              <a:extLst>
                <a:ext uri="{FF2B5EF4-FFF2-40B4-BE49-F238E27FC236}">
                  <a16:creationId xmlns:a16="http://schemas.microsoft.com/office/drawing/2014/main" id="{FACBD098-43F6-48C1-BB69-594A7725EB5D}"/>
                </a:ext>
              </a:extLst>
            </p:cNvPr>
            <p:cNvSpPr/>
            <p:nvPr/>
          </p:nvSpPr>
          <p:spPr>
            <a:xfrm>
              <a:off x="2390477" y="1392645"/>
              <a:ext cx="150495" cy="157480"/>
            </a:xfrm>
            <a:custGeom>
              <a:avLst/>
              <a:gdLst/>
              <a:ahLst/>
              <a:cxnLst/>
              <a:rect l="l" t="t" r="r" b="b"/>
              <a:pathLst>
                <a:path w="150494" h="157480">
                  <a:moveTo>
                    <a:pt x="0" y="0"/>
                  </a:moveTo>
                  <a:lnTo>
                    <a:pt x="0" y="156885"/>
                  </a:lnTo>
                  <a:lnTo>
                    <a:pt x="150112" y="751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400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" name="object 75">
              <a:extLst>
                <a:ext uri="{FF2B5EF4-FFF2-40B4-BE49-F238E27FC236}">
                  <a16:creationId xmlns:a16="http://schemas.microsoft.com/office/drawing/2014/main" id="{7A306A20-0E23-44D9-906D-735B962B4F90}"/>
                </a:ext>
              </a:extLst>
            </p:cNvPr>
            <p:cNvSpPr/>
            <p:nvPr/>
          </p:nvSpPr>
          <p:spPr>
            <a:xfrm>
              <a:off x="4233360" y="1631457"/>
              <a:ext cx="0" cy="1113790"/>
            </a:xfrm>
            <a:custGeom>
              <a:avLst/>
              <a:gdLst/>
              <a:ahLst/>
              <a:cxnLst/>
              <a:rect l="l" t="t" r="r" b="b"/>
              <a:pathLst>
                <a:path h="1113789">
                  <a:moveTo>
                    <a:pt x="0" y="0"/>
                  </a:moveTo>
                  <a:lnTo>
                    <a:pt x="0" y="1113662"/>
                  </a:lnTo>
                </a:path>
              </a:pathLst>
            </a:custGeom>
            <a:ln w="40758">
              <a:solidFill>
                <a:srgbClr val="A400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" name="object 76">
              <a:extLst>
                <a:ext uri="{FF2B5EF4-FFF2-40B4-BE49-F238E27FC236}">
                  <a16:creationId xmlns:a16="http://schemas.microsoft.com/office/drawing/2014/main" id="{04E3F40B-6166-4EFF-8775-C0866543177F}"/>
                </a:ext>
              </a:extLst>
            </p:cNvPr>
            <p:cNvSpPr/>
            <p:nvPr/>
          </p:nvSpPr>
          <p:spPr>
            <a:xfrm>
              <a:off x="4158474" y="2683930"/>
              <a:ext cx="156845" cy="149860"/>
            </a:xfrm>
            <a:custGeom>
              <a:avLst/>
              <a:gdLst/>
              <a:ahLst/>
              <a:cxnLst/>
              <a:rect l="l" t="t" r="r" b="b"/>
              <a:pathLst>
                <a:path w="156845" h="149860">
                  <a:moveTo>
                    <a:pt x="156750" y="0"/>
                  </a:moveTo>
                  <a:lnTo>
                    <a:pt x="74886" y="47422"/>
                  </a:lnTo>
                  <a:lnTo>
                    <a:pt x="0" y="0"/>
                  </a:lnTo>
                  <a:lnTo>
                    <a:pt x="74886" y="149576"/>
                  </a:lnTo>
                  <a:lnTo>
                    <a:pt x="156750" y="0"/>
                  </a:lnTo>
                  <a:close/>
                </a:path>
              </a:pathLst>
            </a:custGeom>
            <a:solidFill>
              <a:srgbClr val="A400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" name="object 77">
              <a:extLst>
                <a:ext uri="{FF2B5EF4-FFF2-40B4-BE49-F238E27FC236}">
                  <a16:creationId xmlns:a16="http://schemas.microsoft.com/office/drawing/2014/main" id="{9A63CE59-97CF-44FA-AD43-8B8DDDA54407}"/>
                </a:ext>
              </a:extLst>
            </p:cNvPr>
            <p:cNvSpPr/>
            <p:nvPr/>
          </p:nvSpPr>
          <p:spPr>
            <a:xfrm>
              <a:off x="3032627" y="1856009"/>
              <a:ext cx="0" cy="378460"/>
            </a:xfrm>
            <a:custGeom>
              <a:avLst/>
              <a:gdLst/>
              <a:ahLst/>
              <a:cxnLst/>
              <a:rect l="l" t="t" r="r" b="b"/>
              <a:pathLst>
                <a:path h="378460">
                  <a:moveTo>
                    <a:pt x="0" y="0"/>
                  </a:moveTo>
                  <a:lnTo>
                    <a:pt x="0" y="378138"/>
                  </a:lnTo>
                </a:path>
              </a:pathLst>
            </a:custGeom>
            <a:ln w="44162">
              <a:solidFill>
                <a:srgbClr val="A400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" name="object 78">
              <a:extLst>
                <a:ext uri="{FF2B5EF4-FFF2-40B4-BE49-F238E27FC236}">
                  <a16:creationId xmlns:a16="http://schemas.microsoft.com/office/drawing/2014/main" id="{3D7B76BB-80BC-4317-9754-C120295421D7}"/>
                </a:ext>
              </a:extLst>
            </p:cNvPr>
            <p:cNvSpPr/>
            <p:nvPr/>
          </p:nvSpPr>
          <p:spPr>
            <a:xfrm>
              <a:off x="2956039" y="1740410"/>
              <a:ext cx="157480" cy="156845"/>
            </a:xfrm>
            <a:custGeom>
              <a:avLst/>
              <a:gdLst/>
              <a:ahLst/>
              <a:cxnLst/>
              <a:rect l="l" t="t" r="r" b="b"/>
              <a:pathLst>
                <a:path w="157480" h="156844">
                  <a:moveTo>
                    <a:pt x="74886" y="0"/>
                  </a:moveTo>
                  <a:lnTo>
                    <a:pt x="0" y="156545"/>
                  </a:lnTo>
                  <a:lnTo>
                    <a:pt x="156920" y="156545"/>
                  </a:lnTo>
                  <a:lnTo>
                    <a:pt x="74886" y="0"/>
                  </a:lnTo>
                  <a:close/>
                </a:path>
              </a:pathLst>
            </a:custGeom>
            <a:solidFill>
              <a:srgbClr val="A400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" name="object 79">
              <a:extLst>
                <a:ext uri="{FF2B5EF4-FFF2-40B4-BE49-F238E27FC236}">
                  <a16:creationId xmlns:a16="http://schemas.microsoft.com/office/drawing/2014/main" id="{F2DC5242-FE25-4EBF-86C2-5CD05BB2A1E3}"/>
                </a:ext>
              </a:extLst>
            </p:cNvPr>
            <p:cNvSpPr/>
            <p:nvPr/>
          </p:nvSpPr>
          <p:spPr>
            <a:xfrm>
              <a:off x="1287096" y="5122329"/>
              <a:ext cx="2619375" cy="218440"/>
            </a:xfrm>
            <a:custGeom>
              <a:avLst/>
              <a:gdLst/>
              <a:ahLst/>
              <a:cxnLst/>
              <a:rect l="l" t="t" r="r" b="b"/>
              <a:pathLst>
                <a:path w="2619375" h="218439">
                  <a:moveTo>
                    <a:pt x="2619317" y="0"/>
                  </a:moveTo>
                  <a:lnTo>
                    <a:pt x="0" y="0"/>
                  </a:lnTo>
                  <a:lnTo>
                    <a:pt x="0" y="218058"/>
                  </a:lnTo>
                  <a:lnTo>
                    <a:pt x="2619317" y="218058"/>
                  </a:lnTo>
                  <a:lnTo>
                    <a:pt x="2619317" y="0"/>
                  </a:lnTo>
                  <a:close/>
                </a:path>
              </a:pathLst>
            </a:custGeom>
            <a:solidFill>
              <a:srgbClr val="FFFF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" name="object 80">
              <a:extLst>
                <a:ext uri="{FF2B5EF4-FFF2-40B4-BE49-F238E27FC236}">
                  <a16:creationId xmlns:a16="http://schemas.microsoft.com/office/drawing/2014/main" id="{2F4CA994-7E71-4AD7-BAE6-BA2E570E2FAA}"/>
                </a:ext>
              </a:extLst>
            </p:cNvPr>
            <p:cNvSpPr/>
            <p:nvPr/>
          </p:nvSpPr>
          <p:spPr>
            <a:xfrm>
              <a:off x="1287096" y="5122319"/>
              <a:ext cx="2626360" cy="225425"/>
            </a:xfrm>
            <a:custGeom>
              <a:avLst/>
              <a:gdLst/>
              <a:ahLst/>
              <a:cxnLst/>
              <a:rect l="l" t="t" r="r" b="b"/>
              <a:pathLst>
                <a:path w="2626360" h="225425">
                  <a:moveTo>
                    <a:pt x="0" y="225078"/>
                  </a:moveTo>
                  <a:lnTo>
                    <a:pt x="2625955" y="225078"/>
                  </a:lnTo>
                  <a:lnTo>
                    <a:pt x="2625955" y="0"/>
                  </a:lnTo>
                  <a:lnTo>
                    <a:pt x="0" y="0"/>
                  </a:lnTo>
                  <a:lnTo>
                    <a:pt x="0" y="225078"/>
                  </a:lnTo>
                  <a:close/>
                </a:path>
              </a:pathLst>
            </a:custGeom>
            <a:ln w="664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2" name="object 81">
            <a:extLst>
              <a:ext uri="{FF2B5EF4-FFF2-40B4-BE49-F238E27FC236}">
                <a16:creationId xmlns:a16="http://schemas.microsoft.com/office/drawing/2014/main" id="{F1BB2298-CFF2-477E-9235-219717C470E6}"/>
              </a:ext>
            </a:extLst>
          </p:cNvPr>
          <p:cNvSpPr txBox="1"/>
          <p:nvPr/>
        </p:nvSpPr>
        <p:spPr>
          <a:xfrm>
            <a:off x="1993066" y="5104044"/>
            <a:ext cx="1287145" cy="2000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150" spc="-75" dirty="0">
                <a:latin typeface="Microsoft Sans Serif"/>
                <a:cs typeface="Microsoft Sans Serif"/>
              </a:rPr>
              <a:t>A</a:t>
            </a:r>
            <a:r>
              <a:rPr sz="1150" spc="-114" dirty="0">
                <a:latin typeface="Microsoft Sans Serif"/>
                <a:cs typeface="Microsoft Sans Serif"/>
              </a:rPr>
              <a:t>D</a:t>
            </a:r>
            <a:r>
              <a:rPr sz="1150" spc="-105" dirty="0">
                <a:latin typeface="Microsoft Sans Serif"/>
                <a:cs typeface="Microsoft Sans Serif"/>
              </a:rPr>
              <a:t>M</a:t>
            </a:r>
            <a:r>
              <a:rPr sz="1150" spc="-80" dirty="0">
                <a:latin typeface="Microsoft Sans Serif"/>
                <a:cs typeface="Microsoft Sans Serif"/>
              </a:rPr>
              <a:t>I</a:t>
            </a:r>
            <a:r>
              <a:rPr sz="1150" spc="-265" dirty="0">
                <a:latin typeface="Microsoft Sans Serif"/>
                <a:cs typeface="Microsoft Sans Serif"/>
              </a:rPr>
              <a:t>S</a:t>
            </a:r>
            <a:r>
              <a:rPr sz="1150" spc="-80" dirty="0">
                <a:latin typeface="Microsoft Sans Serif"/>
                <a:cs typeface="Microsoft Sans Serif"/>
              </a:rPr>
              <a:t>I</a:t>
            </a:r>
            <a:r>
              <a:rPr sz="1150" spc="-120" dirty="0">
                <a:latin typeface="Microsoft Sans Serif"/>
                <a:cs typeface="Microsoft Sans Serif"/>
              </a:rPr>
              <a:t>Ó</a:t>
            </a:r>
            <a:r>
              <a:rPr sz="1150" spc="-10" dirty="0">
                <a:latin typeface="Microsoft Sans Serif"/>
                <a:cs typeface="Microsoft Sans Serif"/>
              </a:rPr>
              <a:t>N</a:t>
            </a:r>
            <a:r>
              <a:rPr sz="1150" spc="-85" dirty="0">
                <a:latin typeface="Microsoft Sans Serif"/>
                <a:cs typeface="Microsoft Sans Serif"/>
              </a:rPr>
              <a:t> </a:t>
            </a:r>
            <a:r>
              <a:rPr sz="1150" spc="-80" dirty="0">
                <a:latin typeface="Microsoft Sans Serif"/>
                <a:cs typeface="Microsoft Sans Serif"/>
              </a:rPr>
              <a:t>I</a:t>
            </a:r>
            <a:r>
              <a:rPr sz="1150" spc="-55" dirty="0">
                <a:latin typeface="Microsoft Sans Serif"/>
                <a:cs typeface="Microsoft Sans Serif"/>
              </a:rPr>
              <a:t>N</a:t>
            </a:r>
            <a:r>
              <a:rPr sz="1150" spc="-145" dirty="0">
                <a:latin typeface="Microsoft Sans Serif"/>
                <a:cs typeface="Microsoft Sans Serif"/>
              </a:rPr>
              <a:t>T</a:t>
            </a:r>
            <a:r>
              <a:rPr sz="1150" spc="-185" dirty="0">
                <a:latin typeface="Microsoft Sans Serif"/>
                <a:cs typeface="Microsoft Sans Serif"/>
              </a:rPr>
              <a:t>E</a:t>
            </a:r>
            <a:r>
              <a:rPr sz="1150" spc="-180" dirty="0">
                <a:latin typeface="Microsoft Sans Serif"/>
                <a:cs typeface="Microsoft Sans Serif"/>
              </a:rPr>
              <a:t>G</a:t>
            </a:r>
            <a:r>
              <a:rPr sz="1150" spc="-190" dirty="0">
                <a:latin typeface="Microsoft Sans Serif"/>
                <a:cs typeface="Microsoft Sans Serif"/>
              </a:rPr>
              <a:t>R</a:t>
            </a:r>
            <a:r>
              <a:rPr sz="1150" spc="-75" dirty="0">
                <a:latin typeface="Microsoft Sans Serif"/>
                <a:cs typeface="Microsoft Sans Serif"/>
              </a:rPr>
              <a:t>A</a:t>
            </a:r>
            <a:r>
              <a:rPr sz="1150" spc="-50" dirty="0">
                <a:latin typeface="Microsoft Sans Serif"/>
                <a:cs typeface="Microsoft Sans Serif"/>
              </a:rPr>
              <a:t>L</a:t>
            </a:r>
            <a:endParaRPr sz="1150">
              <a:latin typeface="Microsoft Sans Serif"/>
              <a:cs typeface="Microsoft Sans Serif"/>
            </a:endParaRPr>
          </a:p>
        </p:txBody>
      </p:sp>
      <p:grpSp>
        <p:nvGrpSpPr>
          <p:cNvPr id="83" name="object 82">
            <a:extLst>
              <a:ext uri="{FF2B5EF4-FFF2-40B4-BE49-F238E27FC236}">
                <a16:creationId xmlns:a16="http://schemas.microsoft.com/office/drawing/2014/main" id="{D92248F7-FD9C-49DF-B1B7-D42D66671938}"/>
              </a:ext>
            </a:extLst>
          </p:cNvPr>
          <p:cNvGrpSpPr/>
          <p:nvPr/>
        </p:nvGrpSpPr>
        <p:grpSpPr>
          <a:xfrm>
            <a:off x="4066480" y="5118826"/>
            <a:ext cx="2960370" cy="232410"/>
            <a:chOff x="4066480" y="5118826"/>
            <a:chExt cx="2960370" cy="232410"/>
          </a:xfrm>
        </p:grpSpPr>
        <p:sp>
          <p:nvSpPr>
            <p:cNvPr id="84" name="object 83">
              <a:extLst>
                <a:ext uri="{FF2B5EF4-FFF2-40B4-BE49-F238E27FC236}">
                  <a16:creationId xmlns:a16="http://schemas.microsoft.com/office/drawing/2014/main" id="{1264BF7F-AF3B-4865-B3E7-CB1D9D2DDE26}"/>
                </a:ext>
              </a:extLst>
            </p:cNvPr>
            <p:cNvSpPr/>
            <p:nvPr/>
          </p:nvSpPr>
          <p:spPr>
            <a:xfrm>
              <a:off x="4069972" y="5122329"/>
              <a:ext cx="2946400" cy="218440"/>
            </a:xfrm>
            <a:custGeom>
              <a:avLst/>
              <a:gdLst/>
              <a:ahLst/>
              <a:cxnLst/>
              <a:rect l="l" t="t" r="r" b="b"/>
              <a:pathLst>
                <a:path w="2946400" h="218439">
                  <a:moveTo>
                    <a:pt x="2946264" y="0"/>
                  </a:moveTo>
                  <a:lnTo>
                    <a:pt x="0" y="0"/>
                  </a:lnTo>
                  <a:lnTo>
                    <a:pt x="0" y="218058"/>
                  </a:lnTo>
                  <a:lnTo>
                    <a:pt x="2946264" y="218058"/>
                  </a:lnTo>
                  <a:lnTo>
                    <a:pt x="2946264" y="0"/>
                  </a:lnTo>
                  <a:close/>
                </a:path>
              </a:pathLst>
            </a:custGeom>
            <a:solidFill>
              <a:srgbClr val="FFCC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" name="object 84">
              <a:extLst>
                <a:ext uri="{FF2B5EF4-FFF2-40B4-BE49-F238E27FC236}">
                  <a16:creationId xmlns:a16="http://schemas.microsoft.com/office/drawing/2014/main" id="{89B6944B-63F9-4F09-9D17-164744D3879A}"/>
                </a:ext>
              </a:extLst>
            </p:cNvPr>
            <p:cNvSpPr/>
            <p:nvPr/>
          </p:nvSpPr>
          <p:spPr>
            <a:xfrm>
              <a:off x="4069972" y="5122318"/>
              <a:ext cx="2953385" cy="225425"/>
            </a:xfrm>
            <a:custGeom>
              <a:avLst/>
              <a:gdLst/>
              <a:ahLst/>
              <a:cxnLst/>
              <a:rect l="l" t="t" r="r" b="b"/>
              <a:pathLst>
                <a:path w="2953384" h="225425">
                  <a:moveTo>
                    <a:pt x="0" y="225078"/>
                  </a:moveTo>
                  <a:lnTo>
                    <a:pt x="2953242" y="225078"/>
                  </a:lnTo>
                  <a:lnTo>
                    <a:pt x="2953242" y="0"/>
                  </a:lnTo>
                  <a:lnTo>
                    <a:pt x="0" y="0"/>
                  </a:lnTo>
                  <a:lnTo>
                    <a:pt x="0" y="225078"/>
                  </a:lnTo>
                  <a:close/>
                </a:path>
              </a:pathLst>
            </a:custGeom>
            <a:ln w="664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6" name="object 85">
            <a:extLst>
              <a:ext uri="{FF2B5EF4-FFF2-40B4-BE49-F238E27FC236}">
                <a16:creationId xmlns:a16="http://schemas.microsoft.com/office/drawing/2014/main" id="{DDC9024B-2342-4044-92E7-044F878B66E3}"/>
              </a:ext>
            </a:extLst>
          </p:cNvPr>
          <p:cNvSpPr txBox="1"/>
          <p:nvPr/>
        </p:nvSpPr>
        <p:spPr>
          <a:xfrm>
            <a:off x="4867746" y="5104044"/>
            <a:ext cx="1315085" cy="2000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150" spc="-75" dirty="0">
                <a:latin typeface="Microsoft Sans Serif"/>
                <a:cs typeface="Microsoft Sans Serif"/>
              </a:rPr>
              <a:t>A</a:t>
            </a:r>
            <a:r>
              <a:rPr sz="1150" spc="-145" dirty="0">
                <a:latin typeface="Microsoft Sans Serif"/>
                <a:cs typeface="Microsoft Sans Serif"/>
              </a:rPr>
              <a:t>T</a:t>
            </a:r>
            <a:r>
              <a:rPr sz="1150" spc="-185" dirty="0">
                <a:latin typeface="Microsoft Sans Serif"/>
                <a:cs typeface="Microsoft Sans Serif"/>
              </a:rPr>
              <a:t>E</a:t>
            </a:r>
            <a:r>
              <a:rPr sz="1150" spc="-55" dirty="0">
                <a:latin typeface="Microsoft Sans Serif"/>
                <a:cs typeface="Microsoft Sans Serif"/>
              </a:rPr>
              <a:t>N</a:t>
            </a:r>
            <a:r>
              <a:rPr sz="1150" spc="-190" dirty="0">
                <a:latin typeface="Microsoft Sans Serif"/>
                <a:cs typeface="Microsoft Sans Serif"/>
              </a:rPr>
              <a:t>C</a:t>
            </a:r>
            <a:r>
              <a:rPr sz="1150" spc="-80" dirty="0">
                <a:latin typeface="Microsoft Sans Serif"/>
                <a:cs typeface="Microsoft Sans Serif"/>
              </a:rPr>
              <a:t>I</a:t>
            </a:r>
            <a:r>
              <a:rPr sz="1150" spc="-120" dirty="0">
                <a:latin typeface="Microsoft Sans Serif"/>
                <a:cs typeface="Microsoft Sans Serif"/>
              </a:rPr>
              <a:t>Ó</a:t>
            </a:r>
            <a:r>
              <a:rPr sz="1150" spc="-10" dirty="0">
                <a:latin typeface="Microsoft Sans Serif"/>
                <a:cs typeface="Microsoft Sans Serif"/>
              </a:rPr>
              <a:t>N</a:t>
            </a:r>
            <a:r>
              <a:rPr sz="1150" spc="-85" dirty="0">
                <a:latin typeface="Microsoft Sans Serif"/>
                <a:cs typeface="Microsoft Sans Serif"/>
              </a:rPr>
              <a:t> </a:t>
            </a:r>
            <a:r>
              <a:rPr sz="1150" spc="-80" dirty="0">
                <a:latin typeface="Microsoft Sans Serif"/>
                <a:cs typeface="Microsoft Sans Serif"/>
              </a:rPr>
              <a:t>I</a:t>
            </a:r>
            <a:r>
              <a:rPr sz="1150" spc="-55" dirty="0">
                <a:latin typeface="Microsoft Sans Serif"/>
                <a:cs typeface="Microsoft Sans Serif"/>
              </a:rPr>
              <a:t>N</a:t>
            </a:r>
            <a:r>
              <a:rPr sz="1150" spc="-170" dirty="0">
                <a:latin typeface="Microsoft Sans Serif"/>
                <a:cs typeface="Microsoft Sans Serif"/>
              </a:rPr>
              <a:t>T</a:t>
            </a:r>
            <a:r>
              <a:rPr sz="1150" spc="-185" dirty="0">
                <a:latin typeface="Microsoft Sans Serif"/>
                <a:cs typeface="Microsoft Sans Serif"/>
              </a:rPr>
              <a:t>E</a:t>
            </a:r>
            <a:r>
              <a:rPr sz="1150" spc="-180" dirty="0">
                <a:latin typeface="Microsoft Sans Serif"/>
                <a:cs typeface="Microsoft Sans Serif"/>
              </a:rPr>
              <a:t>G</a:t>
            </a:r>
            <a:r>
              <a:rPr sz="1150" spc="-190" dirty="0">
                <a:latin typeface="Microsoft Sans Serif"/>
                <a:cs typeface="Microsoft Sans Serif"/>
              </a:rPr>
              <a:t>R</a:t>
            </a:r>
            <a:r>
              <a:rPr sz="1150" spc="-75" dirty="0">
                <a:latin typeface="Microsoft Sans Serif"/>
                <a:cs typeface="Microsoft Sans Serif"/>
              </a:rPr>
              <a:t>A</a:t>
            </a:r>
            <a:r>
              <a:rPr sz="1150" spc="-50" dirty="0">
                <a:latin typeface="Microsoft Sans Serif"/>
                <a:cs typeface="Microsoft Sans Serif"/>
              </a:rPr>
              <a:t>L</a:t>
            </a:r>
            <a:endParaRPr sz="1150">
              <a:latin typeface="Microsoft Sans Serif"/>
              <a:cs typeface="Microsoft Sans Serif"/>
            </a:endParaRPr>
          </a:p>
        </p:txBody>
      </p:sp>
      <p:grpSp>
        <p:nvGrpSpPr>
          <p:cNvPr id="87" name="object 86">
            <a:extLst>
              <a:ext uri="{FF2B5EF4-FFF2-40B4-BE49-F238E27FC236}">
                <a16:creationId xmlns:a16="http://schemas.microsoft.com/office/drawing/2014/main" id="{54DE19FA-EDF2-4E7D-989C-FEDD9B39CD3A}"/>
              </a:ext>
            </a:extLst>
          </p:cNvPr>
          <p:cNvGrpSpPr/>
          <p:nvPr/>
        </p:nvGrpSpPr>
        <p:grpSpPr>
          <a:xfrm>
            <a:off x="7176133" y="5118826"/>
            <a:ext cx="1104265" cy="232410"/>
            <a:chOff x="7176133" y="5118826"/>
            <a:chExt cx="1104265" cy="232410"/>
          </a:xfrm>
        </p:grpSpPr>
        <p:sp>
          <p:nvSpPr>
            <p:cNvPr id="88" name="object 87">
              <a:extLst>
                <a:ext uri="{FF2B5EF4-FFF2-40B4-BE49-F238E27FC236}">
                  <a16:creationId xmlns:a16="http://schemas.microsoft.com/office/drawing/2014/main" id="{067862B3-8207-4574-9C25-B95BC9D51962}"/>
                </a:ext>
              </a:extLst>
            </p:cNvPr>
            <p:cNvSpPr/>
            <p:nvPr/>
          </p:nvSpPr>
          <p:spPr>
            <a:xfrm>
              <a:off x="7179625" y="5122329"/>
              <a:ext cx="1090295" cy="218440"/>
            </a:xfrm>
            <a:custGeom>
              <a:avLst/>
              <a:gdLst/>
              <a:ahLst/>
              <a:cxnLst/>
              <a:rect l="l" t="t" r="r" b="b"/>
              <a:pathLst>
                <a:path w="1090295" h="218439">
                  <a:moveTo>
                    <a:pt x="1090071" y="0"/>
                  </a:moveTo>
                  <a:lnTo>
                    <a:pt x="0" y="0"/>
                  </a:lnTo>
                  <a:lnTo>
                    <a:pt x="0" y="218058"/>
                  </a:lnTo>
                  <a:lnTo>
                    <a:pt x="1090071" y="218058"/>
                  </a:lnTo>
                  <a:lnTo>
                    <a:pt x="1090071" y="0"/>
                  </a:lnTo>
                  <a:close/>
                </a:path>
              </a:pathLst>
            </a:custGeom>
            <a:solidFill>
              <a:srgbClr val="99FF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" name="object 88">
              <a:extLst>
                <a:ext uri="{FF2B5EF4-FFF2-40B4-BE49-F238E27FC236}">
                  <a16:creationId xmlns:a16="http://schemas.microsoft.com/office/drawing/2014/main" id="{8B61272C-71A2-4E3A-8BB6-07790AE23332}"/>
                </a:ext>
              </a:extLst>
            </p:cNvPr>
            <p:cNvSpPr/>
            <p:nvPr/>
          </p:nvSpPr>
          <p:spPr>
            <a:xfrm>
              <a:off x="7179625" y="5122318"/>
              <a:ext cx="1097280" cy="225425"/>
            </a:xfrm>
            <a:custGeom>
              <a:avLst/>
              <a:gdLst/>
              <a:ahLst/>
              <a:cxnLst/>
              <a:rect l="l" t="t" r="r" b="b"/>
              <a:pathLst>
                <a:path w="1097279" h="225425">
                  <a:moveTo>
                    <a:pt x="0" y="225078"/>
                  </a:moveTo>
                  <a:lnTo>
                    <a:pt x="1097152" y="225078"/>
                  </a:lnTo>
                  <a:lnTo>
                    <a:pt x="1097152" y="0"/>
                  </a:lnTo>
                  <a:lnTo>
                    <a:pt x="0" y="0"/>
                  </a:lnTo>
                  <a:lnTo>
                    <a:pt x="0" y="225078"/>
                  </a:lnTo>
                  <a:close/>
                </a:path>
              </a:pathLst>
            </a:custGeom>
            <a:ln w="664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0" name="object 89">
            <a:extLst>
              <a:ext uri="{FF2B5EF4-FFF2-40B4-BE49-F238E27FC236}">
                <a16:creationId xmlns:a16="http://schemas.microsoft.com/office/drawing/2014/main" id="{0F0008DC-A6F1-493A-81FF-376FDAC8017F}"/>
              </a:ext>
            </a:extLst>
          </p:cNvPr>
          <p:cNvSpPr txBox="1"/>
          <p:nvPr/>
        </p:nvSpPr>
        <p:spPr>
          <a:xfrm>
            <a:off x="7317038" y="5104044"/>
            <a:ext cx="863600" cy="2000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150" spc="-260" dirty="0">
                <a:latin typeface="Microsoft Sans Serif"/>
                <a:cs typeface="Microsoft Sans Serif"/>
              </a:rPr>
              <a:t>S</a:t>
            </a:r>
            <a:r>
              <a:rPr sz="1150" spc="-185" dirty="0">
                <a:latin typeface="Microsoft Sans Serif"/>
                <a:cs typeface="Microsoft Sans Serif"/>
              </a:rPr>
              <a:t>E</a:t>
            </a:r>
            <a:r>
              <a:rPr sz="1150" spc="-180" dirty="0">
                <a:latin typeface="Microsoft Sans Serif"/>
                <a:cs typeface="Microsoft Sans Serif"/>
              </a:rPr>
              <a:t>G</a:t>
            </a:r>
            <a:r>
              <a:rPr sz="1150" spc="-135" dirty="0">
                <a:latin typeface="Microsoft Sans Serif"/>
                <a:cs typeface="Microsoft Sans Serif"/>
              </a:rPr>
              <a:t>U</a:t>
            </a:r>
            <a:r>
              <a:rPr sz="1150" spc="-80" dirty="0">
                <a:latin typeface="Microsoft Sans Serif"/>
                <a:cs typeface="Microsoft Sans Serif"/>
              </a:rPr>
              <a:t>I</a:t>
            </a:r>
            <a:r>
              <a:rPr sz="1150" spc="-130" dirty="0">
                <a:latin typeface="Microsoft Sans Serif"/>
                <a:cs typeface="Microsoft Sans Serif"/>
              </a:rPr>
              <a:t>M</a:t>
            </a:r>
            <a:r>
              <a:rPr sz="1150" spc="-80" dirty="0">
                <a:latin typeface="Microsoft Sans Serif"/>
                <a:cs typeface="Microsoft Sans Serif"/>
              </a:rPr>
              <a:t>I</a:t>
            </a:r>
            <a:r>
              <a:rPr sz="1150" spc="-185" dirty="0">
                <a:latin typeface="Microsoft Sans Serif"/>
                <a:cs typeface="Microsoft Sans Serif"/>
              </a:rPr>
              <a:t>E</a:t>
            </a:r>
            <a:r>
              <a:rPr sz="1150" spc="-55" dirty="0">
                <a:latin typeface="Microsoft Sans Serif"/>
                <a:cs typeface="Microsoft Sans Serif"/>
              </a:rPr>
              <a:t>N</a:t>
            </a:r>
            <a:r>
              <a:rPr sz="1150" spc="-145" dirty="0">
                <a:latin typeface="Microsoft Sans Serif"/>
                <a:cs typeface="Microsoft Sans Serif"/>
              </a:rPr>
              <a:t>T</a:t>
            </a:r>
            <a:r>
              <a:rPr sz="1150" spc="-65" dirty="0">
                <a:latin typeface="Microsoft Sans Serif"/>
                <a:cs typeface="Microsoft Sans Serif"/>
              </a:rPr>
              <a:t>O</a:t>
            </a:r>
            <a:endParaRPr sz="1150">
              <a:latin typeface="Microsoft Sans Serif"/>
              <a:cs typeface="Microsoft Sans Serif"/>
            </a:endParaRPr>
          </a:p>
        </p:txBody>
      </p:sp>
      <p:grpSp>
        <p:nvGrpSpPr>
          <p:cNvPr id="91" name="object 90">
            <a:extLst>
              <a:ext uri="{FF2B5EF4-FFF2-40B4-BE49-F238E27FC236}">
                <a16:creationId xmlns:a16="http://schemas.microsoft.com/office/drawing/2014/main" id="{E19091BF-9800-4F28-9500-237090997227}"/>
              </a:ext>
            </a:extLst>
          </p:cNvPr>
          <p:cNvGrpSpPr/>
          <p:nvPr/>
        </p:nvGrpSpPr>
        <p:grpSpPr>
          <a:xfrm>
            <a:off x="3511072" y="1447206"/>
            <a:ext cx="4131945" cy="3389629"/>
            <a:chOff x="3511072" y="1447206"/>
            <a:chExt cx="4131945" cy="3389629"/>
          </a:xfrm>
        </p:grpSpPr>
        <p:sp>
          <p:nvSpPr>
            <p:cNvPr id="92" name="object 91">
              <a:extLst>
                <a:ext uri="{FF2B5EF4-FFF2-40B4-BE49-F238E27FC236}">
                  <a16:creationId xmlns:a16="http://schemas.microsoft.com/office/drawing/2014/main" id="{E1F8F9A7-FBC7-4EDF-B931-D1C1E58DE321}"/>
                </a:ext>
              </a:extLst>
            </p:cNvPr>
            <p:cNvSpPr/>
            <p:nvPr/>
          </p:nvSpPr>
          <p:spPr>
            <a:xfrm>
              <a:off x="3531710" y="3487562"/>
              <a:ext cx="293370" cy="0"/>
            </a:xfrm>
            <a:custGeom>
              <a:avLst/>
              <a:gdLst/>
              <a:ahLst/>
              <a:cxnLst/>
              <a:rect l="l" t="t" r="r" b="b"/>
              <a:pathLst>
                <a:path w="293370">
                  <a:moveTo>
                    <a:pt x="0" y="0"/>
                  </a:moveTo>
                  <a:lnTo>
                    <a:pt x="292839" y="0"/>
                  </a:lnTo>
                </a:path>
              </a:pathLst>
            </a:custGeom>
            <a:ln w="40705">
              <a:solidFill>
                <a:srgbClr val="A400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" name="object 92">
              <a:extLst>
                <a:ext uri="{FF2B5EF4-FFF2-40B4-BE49-F238E27FC236}">
                  <a16:creationId xmlns:a16="http://schemas.microsoft.com/office/drawing/2014/main" id="{5A42857F-9FBC-46BB-8D21-841CE40E59DD}"/>
                </a:ext>
              </a:extLst>
            </p:cNvPr>
            <p:cNvSpPr/>
            <p:nvPr/>
          </p:nvSpPr>
          <p:spPr>
            <a:xfrm>
              <a:off x="3811274" y="3412434"/>
              <a:ext cx="149860" cy="157480"/>
            </a:xfrm>
            <a:custGeom>
              <a:avLst/>
              <a:gdLst/>
              <a:ahLst/>
              <a:cxnLst/>
              <a:rect l="l" t="t" r="r" b="b"/>
              <a:pathLst>
                <a:path w="149860" h="157479">
                  <a:moveTo>
                    <a:pt x="0" y="0"/>
                  </a:moveTo>
                  <a:lnTo>
                    <a:pt x="0" y="157055"/>
                  </a:lnTo>
                  <a:lnTo>
                    <a:pt x="149602" y="751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400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" name="object 93">
              <a:extLst>
                <a:ext uri="{FF2B5EF4-FFF2-40B4-BE49-F238E27FC236}">
                  <a16:creationId xmlns:a16="http://schemas.microsoft.com/office/drawing/2014/main" id="{ACA2A6AE-F564-4EA7-AE6C-7CC42956A87F}"/>
                </a:ext>
              </a:extLst>
            </p:cNvPr>
            <p:cNvSpPr/>
            <p:nvPr/>
          </p:nvSpPr>
          <p:spPr>
            <a:xfrm>
              <a:off x="4778158" y="4414016"/>
              <a:ext cx="116205" cy="0"/>
            </a:xfrm>
            <a:custGeom>
              <a:avLst/>
              <a:gdLst/>
              <a:ahLst/>
              <a:cxnLst/>
              <a:rect l="l" t="t" r="r" b="b"/>
              <a:pathLst>
                <a:path w="116204">
                  <a:moveTo>
                    <a:pt x="0" y="0"/>
                  </a:moveTo>
                  <a:lnTo>
                    <a:pt x="116073" y="0"/>
                  </a:lnTo>
                </a:path>
              </a:pathLst>
            </a:custGeom>
            <a:ln w="40705">
              <a:solidFill>
                <a:srgbClr val="A400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" name="object 94">
              <a:extLst>
                <a:ext uri="{FF2B5EF4-FFF2-40B4-BE49-F238E27FC236}">
                  <a16:creationId xmlns:a16="http://schemas.microsoft.com/office/drawing/2014/main" id="{7FF0F9EF-04C2-4F52-B293-CFAD5CEA8C55}"/>
                </a:ext>
              </a:extLst>
            </p:cNvPr>
            <p:cNvSpPr/>
            <p:nvPr/>
          </p:nvSpPr>
          <p:spPr>
            <a:xfrm>
              <a:off x="4880446" y="4339245"/>
              <a:ext cx="156845" cy="156845"/>
            </a:xfrm>
            <a:custGeom>
              <a:avLst/>
              <a:gdLst/>
              <a:ahLst/>
              <a:cxnLst/>
              <a:rect l="l" t="t" r="r" b="b"/>
              <a:pathLst>
                <a:path w="156845" h="156845">
                  <a:moveTo>
                    <a:pt x="0" y="0"/>
                  </a:moveTo>
                  <a:lnTo>
                    <a:pt x="0" y="156545"/>
                  </a:lnTo>
                  <a:lnTo>
                    <a:pt x="156750" y="7477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400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" name="object 95">
              <a:extLst>
                <a:ext uri="{FF2B5EF4-FFF2-40B4-BE49-F238E27FC236}">
                  <a16:creationId xmlns:a16="http://schemas.microsoft.com/office/drawing/2014/main" id="{8938AA41-43D4-42FD-A0FA-3936BE753F06}"/>
                </a:ext>
              </a:extLst>
            </p:cNvPr>
            <p:cNvSpPr/>
            <p:nvPr/>
          </p:nvSpPr>
          <p:spPr>
            <a:xfrm>
              <a:off x="3743025" y="1631457"/>
              <a:ext cx="3273425" cy="3184525"/>
            </a:xfrm>
            <a:custGeom>
              <a:avLst/>
              <a:gdLst/>
              <a:ahLst/>
              <a:cxnLst/>
              <a:rect l="l" t="t" r="r" b="b"/>
              <a:pathLst>
                <a:path w="3273425" h="3184525">
                  <a:moveTo>
                    <a:pt x="3106419" y="217565"/>
                  </a:moveTo>
                  <a:lnTo>
                    <a:pt x="3140458" y="238302"/>
                  </a:lnTo>
                  <a:lnTo>
                    <a:pt x="3167519" y="292693"/>
                  </a:lnTo>
                  <a:lnTo>
                    <a:pt x="3181135" y="367481"/>
                  </a:lnTo>
                  <a:lnTo>
                    <a:pt x="3188283" y="466405"/>
                  </a:lnTo>
                  <a:lnTo>
                    <a:pt x="3188283" y="1454288"/>
                  </a:lnTo>
                  <a:lnTo>
                    <a:pt x="3194921" y="1549643"/>
                  </a:lnTo>
                  <a:lnTo>
                    <a:pt x="3208707" y="1631570"/>
                  </a:lnTo>
                  <a:lnTo>
                    <a:pt x="3235598" y="1678992"/>
                  </a:lnTo>
                  <a:lnTo>
                    <a:pt x="3273041" y="1699219"/>
                  </a:lnTo>
                  <a:lnTo>
                    <a:pt x="3259765" y="1706188"/>
                  </a:lnTo>
                  <a:lnTo>
                    <a:pt x="3222322" y="1740183"/>
                  </a:lnTo>
                  <a:lnTo>
                    <a:pt x="3194921" y="1856104"/>
                  </a:lnTo>
                  <a:lnTo>
                    <a:pt x="3188283" y="1951629"/>
                  </a:lnTo>
                  <a:lnTo>
                    <a:pt x="3188283" y="2932475"/>
                  </a:lnTo>
                  <a:lnTo>
                    <a:pt x="3181135" y="3027881"/>
                  </a:lnTo>
                  <a:lnTo>
                    <a:pt x="3167519" y="3109655"/>
                  </a:lnTo>
                  <a:lnTo>
                    <a:pt x="3154244" y="3143530"/>
                  </a:lnTo>
                  <a:lnTo>
                    <a:pt x="3140458" y="3164165"/>
                  </a:lnTo>
                  <a:lnTo>
                    <a:pt x="3126672" y="3177797"/>
                  </a:lnTo>
                  <a:lnTo>
                    <a:pt x="3106419" y="3184409"/>
                  </a:lnTo>
                </a:path>
                <a:path w="3273425" h="3184525">
                  <a:moveTo>
                    <a:pt x="0" y="0"/>
                  </a:moveTo>
                  <a:lnTo>
                    <a:pt x="490334" y="3059"/>
                  </a:lnTo>
                </a:path>
              </a:pathLst>
            </a:custGeom>
            <a:ln w="40731">
              <a:solidFill>
                <a:srgbClr val="A400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" name="object 96">
              <a:extLst>
                <a:ext uri="{FF2B5EF4-FFF2-40B4-BE49-F238E27FC236}">
                  <a16:creationId xmlns:a16="http://schemas.microsoft.com/office/drawing/2014/main" id="{08FBF57D-92C5-432B-ABF1-107591A231D6}"/>
                </a:ext>
              </a:extLst>
            </p:cNvPr>
            <p:cNvSpPr/>
            <p:nvPr/>
          </p:nvSpPr>
          <p:spPr>
            <a:xfrm>
              <a:off x="4778158" y="2067098"/>
              <a:ext cx="102870" cy="3810"/>
            </a:xfrm>
            <a:custGeom>
              <a:avLst/>
              <a:gdLst/>
              <a:ahLst/>
              <a:cxnLst/>
              <a:rect l="l" t="t" r="r" b="b"/>
              <a:pathLst>
                <a:path w="102870" h="3810">
                  <a:moveTo>
                    <a:pt x="-20352" y="1784"/>
                  </a:moveTo>
                  <a:lnTo>
                    <a:pt x="122640" y="1784"/>
                  </a:lnTo>
                </a:path>
              </a:pathLst>
            </a:custGeom>
            <a:ln w="44274">
              <a:solidFill>
                <a:srgbClr val="A400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" name="object 97">
              <a:extLst>
                <a:ext uri="{FF2B5EF4-FFF2-40B4-BE49-F238E27FC236}">
                  <a16:creationId xmlns:a16="http://schemas.microsoft.com/office/drawing/2014/main" id="{0375062D-9EFA-4FBA-8F8F-C7B24358CDED}"/>
                </a:ext>
              </a:extLst>
            </p:cNvPr>
            <p:cNvSpPr/>
            <p:nvPr/>
          </p:nvSpPr>
          <p:spPr>
            <a:xfrm>
              <a:off x="4866830" y="1992310"/>
              <a:ext cx="156845" cy="160655"/>
            </a:xfrm>
            <a:custGeom>
              <a:avLst/>
              <a:gdLst/>
              <a:ahLst/>
              <a:cxnLst/>
              <a:rect l="l" t="t" r="r" b="b"/>
              <a:pathLst>
                <a:path w="156845" h="160655">
                  <a:moveTo>
                    <a:pt x="0" y="0"/>
                  </a:moveTo>
                  <a:lnTo>
                    <a:pt x="0" y="160114"/>
                  </a:lnTo>
                  <a:lnTo>
                    <a:pt x="156750" y="7478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400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" name="object 98">
              <a:extLst>
                <a:ext uri="{FF2B5EF4-FFF2-40B4-BE49-F238E27FC236}">
                  <a16:creationId xmlns:a16="http://schemas.microsoft.com/office/drawing/2014/main" id="{CAC8ACE3-048A-4130-8B81-2E750A27451E}"/>
                </a:ext>
              </a:extLst>
            </p:cNvPr>
            <p:cNvSpPr/>
            <p:nvPr/>
          </p:nvSpPr>
          <p:spPr>
            <a:xfrm>
              <a:off x="3743025" y="1522334"/>
              <a:ext cx="2418715" cy="3810"/>
            </a:xfrm>
            <a:custGeom>
              <a:avLst/>
              <a:gdLst/>
              <a:ahLst/>
              <a:cxnLst/>
              <a:rect l="l" t="t" r="r" b="b"/>
              <a:pathLst>
                <a:path w="2418715" h="3809">
                  <a:moveTo>
                    <a:pt x="0" y="0"/>
                  </a:moveTo>
                  <a:lnTo>
                    <a:pt x="2418486" y="3569"/>
                  </a:lnTo>
                </a:path>
              </a:pathLst>
            </a:custGeom>
            <a:ln w="40705">
              <a:solidFill>
                <a:srgbClr val="A400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" name="object 99">
              <a:extLst>
                <a:ext uri="{FF2B5EF4-FFF2-40B4-BE49-F238E27FC236}">
                  <a16:creationId xmlns:a16="http://schemas.microsoft.com/office/drawing/2014/main" id="{A4523FC9-47C0-49B0-9A17-565037AECCCC}"/>
                </a:ext>
              </a:extLst>
            </p:cNvPr>
            <p:cNvSpPr/>
            <p:nvPr/>
          </p:nvSpPr>
          <p:spPr>
            <a:xfrm>
              <a:off x="6099901" y="1447206"/>
              <a:ext cx="150495" cy="157480"/>
            </a:xfrm>
            <a:custGeom>
              <a:avLst/>
              <a:gdLst/>
              <a:ahLst/>
              <a:cxnLst/>
              <a:rect l="l" t="t" r="r" b="b"/>
              <a:pathLst>
                <a:path w="150495" h="157480">
                  <a:moveTo>
                    <a:pt x="0" y="0"/>
                  </a:moveTo>
                  <a:lnTo>
                    <a:pt x="47825" y="75128"/>
                  </a:lnTo>
                  <a:lnTo>
                    <a:pt x="0" y="156885"/>
                  </a:lnTo>
                  <a:lnTo>
                    <a:pt x="150112" y="751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400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" name="object 100">
              <a:extLst>
                <a:ext uri="{FF2B5EF4-FFF2-40B4-BE49-F238E27FC236}">
                  <a16:creationId xmlns:a16="http://schemas.microsoft.com/office/drawing/2014/main" id="{E447818B-ECEA-4546-B13B-C6E54F0CDA74}"/>
                </a:ext>
              </a:extLst>
            </p:cNvPr>
            <p:cNvSpPr/>
            <p:nvPr/>
          </p:nvSpPr>
          <p:spPr>
            <a:xfrm>
              <a:off x="7561375" y="1822167"/>
              <a:ext cx="0" cy="1338580"/>
            </a:xfrm>
            <a:custGeom>
              <a:avLst/>
              <a:gdLst/>
              <a:ahLst/>
              <a:cxnLst/>
              <a:rect l="l" t="t" r="r" b="b"/>
              <a:pathLst>
                <a:path h="1338580">
                  <a:moveTo>
                    <a:pt x="0" y="1338367"/>
                  </a:moveTo>
                  <a:lnTo>
                    <a:pt x="0" y="0"/>
                  </a:lnTo>
                </a:path>
              </a:pathLst>
            </a:custGeom>
            <a:ln w="40758">
              <a:solidFill>
                <a:srgbClr val="A400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" name="object 101">
              <a:extLst>
                <a:ext uri="{FF2B5EF4-FFF2-40B4-BE49-F238E27FC236}">
                  <a16:creationId xmlns:a16="http://schemas.microsoft.com/office/drawing/2014/main" id="{D8D27463-914B-463F-BE8D-667FD026E590}"/>
                </a:ext>
              </a:extLst>
            </p:cNvPr>
            <p:cNvSpPr/>
            <p:nvPr/>
          </p:nvSpPr>
          <p:spPr>
            <a:xfrm>
              <a:off x="7486489" y="1685848"/>
              <a:ext cx="156845" cy="156845"/>
            </a:xfrm>
            <a:custGeom>
              <a:avLst/>
              <a:gdLst/>
              <a:ahLst/>
              <a:cxnLst/>
              <a:rect l="l" t="t" r="r" b="b"/>
              <a:pathLst>
                <a:path w="156845" h="156844">
                  <a:moveTo>
                    <a:pt x="74886" y="0"/>
                  </a:moveTo>
                  <a:lnTo>
                    <a:pt x="0" y="156545"/>
                  </a:lnTo>
                  <a:lnTo>
                    <a:pt x="156410" y="156545"/>
                  </a:lnTo>
                  <a:lnTo>
                    <a:pt x="74886" y="0"/>
                  </a:lnTo>
                  <a:close/>
                </a:path>
              </a:pathLst>
            </a:custGeom>
            <a:solidFill>
              <a:srgbClr val="A400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3" name="object 102">
            <a:extLst>
              <a:ext uri="{FF2B5EF4-FFF2-40B4-BE49-F238E27FC236}">
                <a16:creationId xmlns:a16="http://schemas.microsoft.com/office/drawing/2014/main" id="{548DD812-818D-40F7-9B3E-089FE134EC5A}"/>
              </a:ext>
            </a:extLst>
          </p:cNvPr>
          <p:cNvSpPr txBox="1"/>
          <p:nvPr/>
        </p:nvSpPr>
        <p:spPr>
          <a:xfrm>
            <a:off x="6304477" y="1467756"/>
            <a:ext cx="2081530" cy="231775"/>
          </a:xfrm>
          <a:prstGeom prst="rect">
            <a:avLst/>
          </a:prstGeom>
          <a:solidFill>
            <a:srgbClr val="CCCCFF"/>
          </a:solidFill>
          <a:ln w="6645">
            <a:solidFill>
              <a:srgbClr val="000000"/>
            </a:solidFill>
          </a:ln>
        </p:spPr>
        <p:txBody>
          <a:bodyPr vert="horz" wrap="square" lIns="0" tIns="24130" rIns="0" bIns="0" rtlCol="0">
            <a:spAutoFit/>
          </a:bodyPr>
          <a:lstStyle/>
          <a:p>
            <a:pPr marL="22860" algn="ctr">
              <a:lnSpc>
                <a:spcPct val="100000"/>
              </a:lnSpc>
              <a:spcBef>
                <a:spcPts val="190"/>
              </a:spcBef>
            </a:pPr>
            <a:r>
              <a:rPr sz="1150" spc="-90" dirty="0">
                <a:latin typeface="Microsoft Sans Serif"/>
                <a:cs typeface="Microsoft Sans Serif"/>
              </a:rPr>
              <a:t>Referencia</a:t>
            </a:r>
            <a:endParaRPr sz="1150">
              <a:latin typeface="Microsoft Sans Serif"/>
              <a:cs typeface="Microsoft Sans Serif"/>
            </a:endParaRPr>
          </a:p>
        </p:txBody>
      </p:sp>
      <p:grpSp>
        <p:nvGrpSpPr>
          <p:cNvPr id="104" name="object 103">
            <a:extLst>
              <a:ext uri="{FF2B5EF4-FFF2-40B4-BE49-F238E27FC236}">
                <a16:creationId xmlns:a16="http://schemas.microsoft.com/office/drawing/2014/main" id="{68B7A5C7-F9F5-497C-8A5E-1CC382254637}"/>
              </a:ext>
            </a:extLst>
          </p:cNvPr>
          <p:cNvGrpSpPr/>
          <p:nvPr/>
        </p:nvGrpSpPr>
        <p:grpSpPr>
          <a:xfrm>
            <a:off x="1447060" y="3375117"/>
            <a:ext cx="559435" cy="613410"/>
            <a:chOff x="1447060" y="3375117"/>
            <a:chExt cx="559435" cy="613410"/>
          </a:xfrm>
        </p:grpSpPr>
        <p:sp>
          <p:nvSpPr>
            <p:cNvPr id="105" name="object 104">
              <a:extLst>
                <a:ext uri="{FF2B5EF4-FFF2-40B4-BE49-F238E27FC236}">
                  <a16:creationId xmlns:a16="http://schemas.microsoft.com/office/drawing/2014/main" id="{E1C641D8-DE8B-4008-A169-E3120677DFE3}"/>
                </a:ext>
              </a:extLst>
            </p:cNvPr>
            <p:cNvSpPr/>
            <p:nvPr/>
          </p:nvSpPr>
          <p:spPr>
            <a:xfrm>
              <a:off x="1450552" y="3378609"/>
              <a:ext cx="552450" cy="606425"/>
            </a:xfrm>
            <a:custGeom>
              <a:avLst/>
              <a:gdLst/>
              <a:ahLst/>
              <a:cxnLst/>
              <a:rect l="l" t="t" r="r" b="b"/>
              <a:pathLst>
                <a:path w="552450" h="606425">
                  <a:moveTo>
                    <a:pt x="551894" y="0"/>
                  </a:moveTo>
                  <a:lnTo>
                    <a:pt x="0" y="0"/>
                  </a:lnTo>
                  <a:lnTo>
                    <a:pt x="0" y="606293"/>
                  </a:lnTo>
                  <a:lnTo>
                    <a:pt x="551894" y="606293"/>
                  </a:lnTo>
                  <a:lnTo>
                    <a:pt x="551894" y="0"/>
                  </a:lnTo>
                  <a:close/>
                </a:path>
              </a:pathLst>
            </a:custGeom>
            <a:solidFill>
              <a:srgbClr val="FFFF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" name="object 105">
              <a:extLst>
                <a:ext uri="{FF2B5EF4-FFF2-40B4-BE49-F238E27FC236}">
                  <a16:creationId xmlns:a16="http://schemas.microsoft.com/office/drawing/2014/main" id="{C499C11A-5BCF-43C6-9C4E-46E6B61232EB}"/>
                </a:ext>
              </a:extLst>
            </p:cNvPr>
            <p:cNvSpPr/>
            <p:nvPr/>
          </p:nvSpPr>
          <p:spPr>
            <a:xfrm>
              <a:off x="1450552" y="3378609"/>
              <a:ext cx="552450" cy="606425"/>
            </a:xfrm>
            <a:custGeom>
              <a:avLst/>
              <a:gdLst/>
              <a:ahLst/>
              <a:cxnLst/>
              <a:rect l="l" t="t" r="r" b="b"/>
              <a:pathLst>
                <a:path w="552450" h="606425">
                  <a:moveTo>
                    <a:pt x="0" y="606293"/>
                  </a:moveTo>
                  <a:lnTo>
                    <a:pt x="551894" y="606293"/>
                  </a:lnTo>
                  <a:lnTo>
                    <a:pt x="551894" y="0"/>
                  </a:lnTo>
                  <a:lnTo>
                    <a:pt x="0" y="0"/>
                  </a:lnTo>
                  <a:lnTo>
                    <a:pt x="0" y="606293"/>
                  </a:lnTo>
                  <a:close/>
                </a:path>
              </a:pathLst>
            </a:custGeom>
            <a:ln w="66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7" name="object 106">
            <a:extLst>
              <a:ext uri="{FF2B5EF4-FFF2-40B4-BE49-F238E27FC236}">
                <a16:creationId xmlns:a16="http://schemas.microsoft.com/office/drawing/2014/main" id="{7F61776B-A1A6-4461-B7A0-DC41CF38DFCD}"/>
              </a:ext>
            </a:extLst>
          </p:cNvPr>
          <p:cNvSpPr txBox="1"/>
          <p:nvPr/>
        </p:nvSpPr>
        <p:spPr>
          <a:xfrm>
            <a:off x="1451570" y="3428072"/>
            <a:ext cx="558165" cy="2000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150" spc="-80" dirty="0">
                <a:latin typeface="Microsoft Sans Serif"/>
                <a:cs typeface="Microsoft Sans Serif"/>
              </a:rPr>
              <a:t>I</a:t>
            </a:r>
            <a:r>
              <a:rPr sz="1150" spc="-85" dirty="0">
                <a:latin typeface="Microsoft Sans Serif"/>
                <a:cs typeface="Microsoft Sans Serif"/>
              </a:rPr>
              <a:t>n</a:t>
            </a:r>
            <a:r>
              <a:rPr sz="1150" spc="-80" dirty="0">
                <a:latin typeface="Microsoft Sans Serif"/>
                <a:cs typeface="Microsoft Sans Serif"/>
              </a:rPr>
              <a:t>g</a:t>
            </a:r>
            <a:r>
              <a:rPr sz="1150" spc="-40" dirty="0">
                <a:latin typeface="Microsoft Sans Serif"/>
                <a:cs typeface="Microsoft Sans Serif"/>
              </a:rPr>
              <a:t>r</a:t>
            </a:r>
            <a:r>
              <a:rPr sz="1150" spc="-135" dirty="0">
                <a:latin typeface="Microsoft Sans Serif"/>
                <a:cs typeface="Microsoft Sans Serif"/>
              </a:rPr>
              <a:t>e</a:t>
            </a:r>
            <a:r>
              <a:rPr sz="1150" spc="-260" dirty="0">
                <a:latin typeface="Microsoft Sans Serif"/>
                <a:cs typeface="Microsoft Sans Serif"/>
              </a:rPr>
              <a:t>s</a:t>
            </a:r>
            <a:r>
              <a:rPr sz="1150" spc="-55" dirty="0">
                <a:latin typeface="Microsoft Sans Serif"/>
                <a:cs typeface="Microsoft Sans Serif"/>
              </a:rPr>
              <a:t>o</a:t>
            </a:r>
            <a:r>
              <a:rPr sz="1150" spc="-90" dirty="0">
                <a:latin typeface="Microsoft Sans Serif"/>
                <a:cs typeface="Microsoft Sans Serif"/>
              </a:rPr>
              <a:t> </a:t>
            </a:r>
            <a:r>
              <a:rPr sz="1150" spc="-55" dirty="0">
                <a:latin typeface="Microsoft Sans Serif"/>
                <a:cs typeface="Microsoft Sans Serif"/>
              </a:rPr>
              <a:t>a</a:t>
            </a:r>
            <a:r>
              <a:rPr sz="1150" spc="-10" dirty="0">
                <a:latin typeface="Microsoft Sans Serif"/>
                <a:cs typeface="Microsoft Sans Serif"/>
              </a:rPr>
              <a:t>l</a:t>
            </a:r>
            <a:endParaRPr sz="1150">
              <a:latin typeface="Microsoft Sans Serif"/>
              <a:cs typeface="Microsoft Sans Serif"/>
            </a:endParaRPr>
          </a:p>
        </p:txBody>
      </p:sp>
      <p:sp>
        <p:nvSpPr>
          <p:cNvPr id="108" name="object 107">
            <a:extLst>
              <a:ext uri="{FF2B5EF4-FFF2-40B4-BE49-F238E27FC236}">
                <a16:creationId xmlns:a16="http://schemas.microsoft.com/office/drawing/2014/main" id="{23209F3E-0962-4E7F-BAD7-167E7949696C}"/>
              </a:ext>
            </a:extLst>
          </p:cNvPr>
          <p:cNvSpPr txBox="1"/>
          <p:nvPr/>
        </p:nvSpPr>
        <p:spPr>
          <a:xfrm>
            <a:off x="1516040" y="3585008"/>
            <a:ext cx="447040" cy="2000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150" spc="-100" dirty="0">
                <a:latin typeface="Microsoft Sans Serif"/>
                <a:cs typeface="Microsoft Sans Serif"/>
              </a:rPr>
              <a:t>sistema</a:t>
            </a:r>
            <a:endParaRPr sz="1150">
              <a:latin typeface="Microsoft Sans Serif"/>
              <a:cs typeface="Microsoft Sans Serif"/>
            </a:endParaRPr>
          </a:p>
        </p:txBody>
      </p:sp>
      <p:grpSp>
        <p:nvGrpSpPr>
          <p:cNvPr id="109" name="object 108">
            <a:extLst>
              <a:ext uri="{FF2B5EF4-FFF2-40B4-BE49-F238E27FC236}">
                <a16:creationId xmlns:a16="http://schemas.microsoft.com/office/drawing/2014/main" id="{9496A3C6-7388-49CD-8B0E-01D4C51FE5D6}"/>
              </a:ext>
            </a:extLst>
          </p:cNvPr>
          <p:cNvGrpSpPr/>
          <p:nvPr/>
        </p:nvGrpSpPr>
        <p:grpSpPr>
          <a:xfrm>
            <a:off x="1120147" y="1610820"/>
            <a:ext cx="6462395" cy="3369310"/>
            <a:chOff x="1120147" y="1610820"/>
            <a:chExt cx="6462395" cy="3369310"/>
          </a:xfrm>
        </p:grpSpPr>
        <p:sp>
          <p:nvSpPr>
            <p:cNvPr id="110" name="object 109">
              <a:extLst>
                <a:ext uri="{FF2B5EF4-FFF2-40B4-BE49-F238E27FC236}">
                  <a16:creationId xmlns:a16="http://schemas.microsoft.com/office/drawing/2014/main" id="{EF648BAE-F8F9-4507-BCF6-A295659E3157}"/>
                </a:ext>
              </a:extLst>
            </p:cNvPr>
            <p:cNvSpPr/>
            <p:nvPr/>
          </p:nvSpPr>
          <p:spPr>
            <a:xfrm>
              <a:off x="4396748" y="1631457"/>
              <a:ext cx="1853564" cy="1113790"/>
            </a:xfrm>
            <a:custGeom>
              <a:avLst/>
              <a:gdLst/>
              <a:ahLst/>
              <a:cxnLst/>
              <a:rect l="l" t="t" r="r" b="b"/>
              <a:pathLst>
                <a:path w="1853564" h="1113789">
                  <a:moveTo>
                    <a:pt x="1853265" y="0"/>
                  </a:moveTo>
                  <a:lnTo>
                    <a:pt x="0" y="3059"/>
                  </a:lnTo>
                </a:path>
                <a:path w="1853564" h="1113789">
                  <a:moveTo>
                    <a:pt x="0" y="0"/>
                  </a:moveTo>
                  <a:lnTo>
                    <a:pt x="0" y="1113662"/>
                  </a:lnTo>
                </a:path>
              </a:pathLst>
            </a:custGeom>
            <a:ln w="40731">
              <a:solidFill>
                <a:srgbClr val="A400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" name="object 110">
              <a:extLst>
                <a:ext uri="{FF2B5EF4-FFF2-40B4-BE49-F238E27FC236}">
                  <a16:creationId xmlns:a16="http://schemas.microsoft.com/office/drawing/2014/main" id="{BEBC8A1C-79FA-411E-989F-B42AE4D09BC2}"/>
                </a:ext>
              </a:extLst>
            </p:cNvPr>
            <p:cNvSpPr/>
            <p:nvPr/>
          </p:nvSpPr>
          <p:spPr>
            <a:xfrm>
              <a:off x="4321862" y="2683930"/>
              <a:ext cx="157480" cy="149860"/>
            </a:xfrm>
            <a:custGeom>
              <a:avLst/>
              <a:gdLst/>
              <a:ahLst/>
              <a:cxnLst/>
              <a:rect l="l" t="t" r="r" b="b"/>
              <a:pathLst>
                <a:path w="157479" h="149860">
                  <a:moveTo>
                    <a:pt x="156920" y="0"/>
                  </a:moveTo>
                  <a:lnTo>
                    <a:pt x="74886" y="47422"/>
                  </a:lnTo>
                  <a:lnTo>
                    <a:pt x="0" y="0"/>
                  </a:lnTo>
                  <a:lnTo>
                    <a:pt x="74886" y="149576"/>
                  </a:lnTo>
                  <a:lnTo>
                    <a:pt x="156920" y="0"/>
                  </a:lnTo>
                  <a:close/>
                </a:path>
              </a:pathLst>
            </a:custGeom>
            <a:solidFill>
              <a:srgbClr val="A400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2" name="object 111">
              <a:extLst>
                <a:ext uri="{FF2B5EF4-FFF2-40B4-BE49-F238E27FC236}">
                  <a16:creationId xmlns:a16="http://schemas.microsoft.com/office/drawing/2014/main" id="{AAC936D3-7E72-4354-B763-C33183B1475C}"/>
                </a:ext>
              </a:extLst>
            </p:cNvPr>
            <p:cNvSpPr/>
            <p:nvPr/>
          </p:nvSpPr>
          <p:spPr>
            <a:xfrm>
              <a:off x="4396748" y="3705705"/>
              <a:ext cx="3164840" cy="1253490"/>
            </a:xfrm>
            <a:custGeom>
              <a:avLst/>
              <a:gdLst/>
              <a:ahLst/>
              <a:cxnLst/>
              <a:rect l="l" t="t" r="r" b="b"/>
              <a:pathLst>
                <a:path w="3164840" h="1253489">
                  <a:moveTo>
                    <a:pt x="3164626" y="0"/>
                  </a:moveTo>
                  <a:lnTo>
                    <a:pt x="3164626" y="1253465"/>
                  </a:lnTo>
                </a:path>
                <a:path w="3164840" h="1253489">
                  <a:moveTo>
                    <a:pt x="3164626" y="1253465"/>
                  </a:moveTo>
                  <a:lnTo>
                    <a:pt x="0" y="1253465"/>
                  </a:lnTo>
                </a:path>
              </a:pathLst>
            </a:custGeom>
            <a:ln w="40731">
              <a:solidFill>
                <a:srgbClr val="A400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3" name="object 112">
              <a:extLst>
                <a:ext uri="{FF2B5EF4-FFF2-40B4-BE49-F238E27FC236}">
                  <a16:creationId xmlns:a16="http://schemas.microsoft.com/office/drawing/2014/main" id="{F210B649-1AF6-4FE1-816D-1E2F60C0684D}"/>
                </a:ext>
              </a:extLst>
            </p:cNvPr>
            <p:cNvSpPr/>
            <p:nvPr/>
          </p:nvSpPr>
          <p:spPr>
            <a:xfrm>
              <a:off x="1123639" y="3814726"/>
              <a:ext cx="279400" cy="279400"/>
            </a:xfrm>
            <a:custGeom>
              <a:avLst/>
              <a:gdLst/>
              <a:ahLst/>
              <a:cxnLst/>
              <a:rect l="l" t="t" r="r" b="b"/>
              <a:pathLst>
                <a:path w="279400" h="279400">
                  <a:moveTo>
                    <a:pt x="139339" y="0"/>
                  </a:moveTo>
                  <a:lnTo>
                    <a:pt x="126030" y="0"/>
                  </a:lnTo>
                  <a:lnTo>
                    <a:pt x="112295" y="0"/>
                  </a:lnTo>
                  <a:lnTo>
                    <a:pt x="98577" y="3127"/>
                  </a:lnTo>
                  <a:lnTo>
                    <a:pt x="84842" y="10130"/>
                  </a:lnTo>
                  <a:lnTo>
                    <a:pt x="71533" y="13631"/>
                  </a:lnTo>
                  <a:lnTo>
                    <a:pt x="61151" y="23762"/>
                  </a:lnTo>
                  <a:lnTo>
                    <a:pt x="50752" y="30374"/>
                  </a:lnTo>
                  <a:lnTo>
                    <a:pt x="40761" y="40504"/>
                  </a:lnTo>
                  <a:lnTo>
                    <a:pt x="30362" y="47507"/>
                  </a:lnTo>
                  <a:lnTo>
                    <a:pt x="23708" y="61139"/>
                  </a:lnTo>
                  <a:lnTo>
                    <a:pt x="16645" y="71269"/>
                  </a:lnTo>
                  <a:lnTo>
                    <a:pt x="9990" y="84901"/>
                  </a:lnTo>
                  <a:lnTo>
                    <a:pt x="6654" y="95014"/>
                  </a:lnTo>
                  <a:lnTo>
                    <a:pt x="3335" y="108646"/>
                  </a:lnTo>
                  <a:lnTo>
                    <a:pt x="0" y="122278"/>
                  </a:lnTo>
                  <a:lnTo>
                    <a:pt x="0" y="139411"/>
                  </a:lnTo>
                  <a:lnTo>
                    <a:pt x="0" y="153043"/>
                  </a:lnTo>
                  <a:lnTo>
                    <a:pt x="3335" y="166675"/>
                  </a:lnTo>
                  <a:lnTo>
                    <a:pt x="6654" y="180290"/>
                  </a:lnTo>
                  <a:lnTo>
                    <a:pt x="9990" y="193922"/>
                  </a:lnTo>
                  <a:lnTo>
                    <a:pt x="16645" y="204052"/>
                  </a:lnTo>
                  <a:lnTo>
                    <a:pt x="23708" y="214556"/>
                  </a:lnTo>
                  <a:lnTo>
                    <a:pt x="30362" y="228188"/>
                  </a:lnTo>
                  <a:lnTo>
                    <a:pt x="40761" y="238319"/>
                  </a:lnTo>
                  <a:lnTo>
                    <a:pt x="50752" y="244931"/>
                  </a:lnTo>
                  <a:lnTo>
                    <a:pt x="61151" y="255452"/>
                  </a:lnTo>
                  <a:lnTo>
                    <a:pt x="71533" y="262064"/>
                  </a:lnTo>
                  <a:lnTo>
                    <a:pt x="84842" y="265582"/>
                  </a:lnTo>
                  <a:lnTo>
                    <a:pt x="98577" y="272194"/>
                  </a:lnTo>
                  <a:lnTo>
                    <a:pt x="112295" y="275696"/>
                  </a:lnTo>
                  <a:lnTo>
                    <a:pt x="126030" y="275696"/>
                  </a:lnTo>
                  <a:lnTo>
                    <a:pt x="139339" y="279197"/>
                  </a:lnTo>
                  <a:lnTo>
                    <a:pt x="153057" y="275696"/>
                  </a:lnTo>
                  <a:lnTo>
                    <a:pt x="166775" y="275696"/>
                  </a:lnTo>
                  <a:lnTo>
                    <a:pt x="180509" y="272194"/>
                  </a:lnTo>
                  <a:lnTo>
                    <a:pt x="193819" y="265582"/>
                  </a:lnTo>
                  <a:lnTo>
                    <a:pt x="207537" y="262064"/>
                  </a:lnTo>
                  <a:lnTo>
                    <a:pt x="217936" y="255452"/>
                  </a:lnTo>
                  <a:lnTo>
                    <a:pt x="227926" y="244931"/>
                  </a:lnTo>
                  <a:lnTo>
                    <a:pt x="238325" y="238319"/>
                  </a:lnTo>
                  <a:lnTo>
                    <a:pt x="248299" y="228188"/>
                  </a:lnTo>
                  <a:lnTo>
                    <a:pt x="255362" y="214556"/>
                  </a:lnTo>
                  <a:lnTo>
                    <a:pt x="262016" y="204052"/>
                  </a:lnTo>
                  <a:lnTo>
                    <a:pt x="269097" y="193922"/>
                  </a:lnTo>
                  <a:lnTo>
                    <a:pt x="272415" y="180290"/>
                  </a:lnTo>
                  <a:lnTo>
                    <a:pt x="275751" y="166675"/>
                  </a:lnTo>
                  <a:lnTo>
                    <a:pt x="279070" y="153043"/>
                  </a:lnTo>
                  <a:lnTo>
                    <a:pt x="279070" y="139411"/>
                  </a:lnTo>
                  <a:lnTo>
                    <a:pt x="279070" y="122278"/>
                  </a:lnTo>
                  <a:lnTo>
                    <a:pt x="269097" y="84901"/>
                  </a:lnTo>
                  <a:lnTo>
                    <a:pt x="255362" y="61139"/>
                  </a:lnTo>
                  <a:lnTo>
                    <a:pt x="248299" y="47507"/>
                  </a:lnTo>
                  <a:lnTo>
                    <a:pt x="238325" y="40504"/>
                  </a:lnTo>
                  <a:lnTo>
                    <a:pt x="227926" y="30374"/>
                  </a:lnTo>
                  <a:lnTo>
                    <a:pt x="217936" y="23762"/>
                  </a:lnTo>
                  <a:lnTo>
                    <a:pt x="207537" y="13631"/>
                  </a:lnTo>
                  <a:lnTo>
                    <a:pt x="193819" y="10130"/>
                  </a:lnTo>
                  <a:lnTo>
                    <a:pt x="180509" y="3127"/>
                  </a:lnTo>
                  <a:lnTo>
                    <a:pt x="166775" y="0"/>
                  </a:lnTo>
                  <a:lnTo>
                    <a:pt x="153057" y="0"/>
                  </a:lnTo>
                  <a:lnTo>
                    <a:pt x="139339" y="0"/>
                  </a:lnTo>
                </a:path>
              </a:pathLst>
            </a:custGeom>
            <a:ln w="6650">
              <a:solidFill>
                <a:srgbClr val="A400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4" name="object 113">
            <a:extLst>
              <a:ext uri="{FF2B5EF4-FFF2-40B4-BE49-F238E27FC236}">
                <a16:creationId xmlns:a16="http://schemas.microsoft.com/office/drawing/2014/main" id="{B2221348-7CB9-4289-B238-9DBCD04B6628}"/>
              </a:ext>
            </a:extLst>
          </p:cNvPr>
          <p:cNvSpPr txBox="1"/>
          <p:nvPr/>
        </p:nvSpPr>
        <p:spPr>
          <a:xfrm>
            <a:off x="1185809" y="3760875"/>
            <a:ext cx="158115" cy="3524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150" spc="-155" dirty="0">
                <a:solidFill>
                  <a:srgbClr val="A40020"/>
                </a:solidFill>
                <a:latin typeface="Microsoft Sans Serif"/>
                <a:cs typeface="Microsoft Sans Serif"/>
              </a:rPr>
              <a:t>2</a:t>
            </a:r>
            <a:endParaRPr sz="2150">
              <a:latin typeface="Microsoft Sans Serif"/>
              <a:cs typeface="Microsoft Sans Serif"/>
            </a:endParaRPr>
          </a:p>
        </p:txBody>
      </p:sp>
      <p:grpSp>
        <p:nvGrpSpPr>
          <p:cNvPr id="115" name="object 114">
            <a:extLst>
              <a:ext uri="{FF2B5EF4-FFF2-40B4-BE49-F238E27FC236}">
                <a16:creationId xmlns:a16="http://schemas.microsoft.com/office/drawing/2014/main" id="{3C1C4910-5BA8-45F5-8E76-A054C5F2B949}"/>
              </a:ext>
            </a:extLst>
          </p:cNvPr>
          <p:cNvGrpSpPr/>
          <p:nvPr/>
        </p:nvGrpSpPr>
        <p:grpSpPr>
          <a:xfrm>
            <a:off x="4321862" y="4032410"/>
            <a:ext cx="157480" cy="947419"/>
            <a:chOff x="4321862" y="4032410"/>
            <a:chExt cx="157480" cy="947419"/>
          </a:xfrm>
        </p:grpSpPr>
        <p:sp>
          <p:nvSpPr>
            <p:cNvPr id="116" name="object 115">
              <a:extLst>
                <a:ext uri="{FF2B5EF4-FFF2-40B4-BE49-F238E27FC236}">
                  <a16:creationId xmlns:a16="http://schemas.microsoft.com/office/drawing/2014/main" id="{E25220C8-E6F1-4155-9D87-2DE908DF2417}"/>
                </a:ext>
              </a:extLst>
            </p:cNvPr>
            <p:cNvSpPr/>
            <p:nvPr/>
          </p:nvSpPr>
          <p:spPr>
            <a:xfrm>
              <a:off x="4396749" y="4168694"/>
              <a:ext cx="0" cy="790575"/>
            </a:xfrm>
            <a:custGeom>
              <a:avLst/>
              <a:gdLst/>
              <a:ahLst/>
              <a:cxnLst/>
              <a:rect l="l" t="t" r="r" b="b"/>
              <a:pathLst>
                <a:path h="790575">
                  <a:moveTo>
                    <a:pt x="0" y="790476"/>
                  </a:moveTo>
                  <a:lnTo>
                    <a:pt x="0" y="0"/>
                  </a:lnTo>
                </a:path>
              </a:pathLst>
            </a:custGeom>
            <a:ln w="40758">
              <a:solidFill>
                <a:srgbClr val="A400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7" name="object 116">
              <a:extLst>
                <a:ext uri="{FF2B5EF4-FFF2-40B4-BE49-F238E27FC236}">
                  <a16:creationId xmlns:a16="http://schemas.microsoft.com/office/drawing/2014/main" id="{40D27A23-1334-4338-B070-F71799559A5C}"/>
                </a:ext>
              </a:extLst>
            </p:cNvPr>
            <p:cNvSpPr/>
            <p:nvPr/>
          </p:nvSpPr>
          <p:spPr>
            <a:xfrm>
              <a:off x="4321862" y="4032410"/>
              <a:ext cx="157480" cy="157480"/>
            </a:xfrm>
            <a:custGeom>
              <a:avLst/>
              <a:gdLst/>
              <a:ahLst/>
              <a:cxnLst/>
              <a:rect l="l" t="t" r="r" b="b"/>
              <a:pathLst>
                <a:path w="157479" h="157479">
                  <a:moveTo>
                    <a:pt x="74886" y="0"/>
                  </a:moveTo>
                  <a:lnTo>
                    <a:pt x="0" y="156919"/>
                  </a:lnTo>
                  <a:lnTo>
                    <a:pt x="156920" y="156919"/>
                  </a:lnTo>
                  <a:lnTo>
                    <a:pt x="74886" y="0"/>
                  </a:lnTo>
                  <a:close/>
                </a:path>
              </a:pathLst>
            </a:custGeom>
            <a:solidFill>
              <a:srgbClr val="A400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8" name="object 117">
            <a:extLst>
              <a:ext uri="{FF2B5EF4-FFF2-40B4-BE49-F238E27FC236}">
                <a16:creationId xmlns:a16="http://schemas.microsoft.com/office/drawing/2014/main" id="{686F9320-32E2-499B-AF55-23FA62DE9E0C}"/>
              </a:ext>
            </a:extLst>
          </p:cNvPr>
          <p:cNvSpPr txBox="1"/>
          <p:nvPr/>
        </p:nvSpPr>
        <p:spPr>
          <a:xfrm>
            <a:off x="2267783" y="2234147"/>
            <a:ext cx="1264285" cy="2731770"/>
          </a:xfrm>
          <a:prstGeom prst="rect">
            <a:avLst/>
          </a:prstGeom>
          <a:solidFill>
            <a:srgbClr val="FFFF99"/>
          </a:solidFill>
          <a:ln w="6652">
            <a:solidFill>
              <a:srgbClr val="000000"/>
            </a:solidFill>
          </a:ln>
        </p:spPr>
        <p:txBody>
          <a:bodyPr vert="horz" wrap="square" lIns="0" tIns="46990" rIns="0" bIns="0" rtlCol="0">
            <a:spAutoFit/>
          </a:bodyPr>
          <a:lstStyle/>
          <a:p>
            <a:pPr marL="207645" marR="434340" indent="-136525">
              <a:lnSpc>
                <a:spcPts val="1180"/>
              </a:lnSpc>
              <a:spcBef>
                <a:spcPts val="370"/>
              </a:spcBef>
            </a:pPr>
            <a:r>
              <a:rPr sz="1150" spc="-110" dirty="0">
                <a:latin typeface="Microsoft Sans Serif"/>
                <a:cs typeface="Microsoft Sans Serif"/>
              </a:rPr>
              <a:t>ADMISION </a:t>
            </a:r>
            <a:r>
              <a:rPr sz="1150" spc="-105" dirty="0">
                <a:latin typeface="Microsoft Sans Serif"/>
                <a:cs typeface="Microsoft Sans Serif"/>
              </a:rPr>
              <a:t> </a:t>
            </a:r>
            <a:r>
              <a:rPr sz="1150" spc="-80" dirty="0">
                <a:latin typeface="Microsoft Sans Serif"/>
                <a:cs typeface="Microsoft Sans Serif"/>
              </a:rPr>
              <a:t>I</a:t>
            </a:r>
            <a:r>
              <a:rPr sz="1150" spc="-55" dirty="0">
                <a:latin typeface="Microsoft Sans Serif"/>
                <a:cs typeface="Microsoft Sans Serif"/>
              </a:rPr>
              <a:t>N</a:t>
            </a:r>
            <a:r>
              <a:rPr sz="1150" spc="-145" dirty="0">
                <a:latin typeface="Microsoft Sans Serif"/>
                <a:cs typeface="Microsoft Sans Serif"/>
              </a:rPr>
              <a:t>T</a:t>
            </a:r>
            <a:r>
              <a:rPr sz="1150" spc="-185" dirty="0">
                <a:latin typeface="Microsoft Sans Serif"/>
                <a:cs typeface="Microsoft Sans Serif"/>
              </a:rPr>
              <a:t>E</a:t>
            </a:r>
            <a:r>
              <a:rPr sz="1150" spc="-180" dirty="0">
                <a:latin typeface="Microsoft Sans Serif"/>
                <a:cs typeface="Microsoft Sans Serif"/>
              </a:rPr>
              <a:t>G</a:t>
            </a:r>
            <a:r>
              <a:rPr sz="1150" spc="-190" dirty="0">
                <a:latin typeface="Microsoft Sans Serif"/>
                <a:cs typeface="Microsoft Sans Serif"/>
              </a:rPr>
              <a:t>R</a:t>
            </a:r>
            <a:r>
              <a:rPr sz="1150" spc="-75" dirty="0">
                <a:latin typeface="Microsoft Sans Serif"/>
                <a:cs typeface="Microsoft Sans Serif"/>
              </a:rPr>
              <a:t>A</a:t>
            </a:r>
            <a:r>
              <a:rPr sz="1150" spc="-50" dirty="0">
                <a:latin typeface="Microsoft Sans Serif"/>
                <a:cs typeface="Microsoft Sans Serif"/>
              </a:rPr>
              <a:t>L</a:t>
            </a:r>
            <a:endParaRPr sz="1150" dirty="0">
              <a:latin typeface="Microsoft Sans Serif"/>
              <a:cs typeface="Microsoft Sans Serif"/>
            </a:endParaRPr>
          </a:p>
          <a:p>
            <a:pPr marL="207645" indent="-137160">
              <a:lnSpc>
                <a:spcPts val="1100"/>
              </a:lnSpc>
              <a:buClr>
                <a:srgbClr val="A40020"/>
              </a:buClr>
              <a:buFont typeface="Wingdings"/>
              <a:buChar char=""/>
              <a:tabLst>
                <a:tab pos="208279" algn="l"/>
              </a:tabLst>
            </a:pPr>
            <a:r>
              <a:rPr sz="1150" spc="-110" dirty="0">
                <a:latin typeface="Microsoft Sans Serif"/>
                <a:cs typeface="Microsoft Sans Serif"/>
              </a:rPr>
              <a:t>Recepción</a:t>
            </a:r>
            <a:endParaRPr sz="1150" dirty="0">
              <a:latin typeface="Microsoft Sans Serif"/>
              <a:cs typeface="Microsoft Sans Serif"/>
            </a:endParaRPr>
          </a:p>
          <a:p>
            <a:pPr marL="207645" indent="-137160">
              <a:lnSpc>
                <a:spcPts val="1205"/>
              </a:lnSpc>
              <a:buClr>
                <a:srgbClr val="A40020"/>
              </a:buClr>
              <a:buFont typeface="Wingdings"/>
              <a:buChar char=""/>
              <a:tabLst>
                <a:tab pos="208279" algn="l"/>
              </a:tabLst>
            </a:pPr>
            <a:r>
              <a:rPr sz="1150" spc="-65" dirty="0">
                <a:latin typeface="Microsoft Sans Serif"/>
                <a:cs typeface="Microsoft Sans Serif"/>
              </a:rPr>
              <a:t>Triaje</a:t>
            </a:r>
            <a:endParaRPr sz="1150" dirty="0">
              <a:latin typeface="Microsoft Sans Serif"/>
              <a:cs typeface="Microsoft Sans Serif"/>
            </a:endParaRPr>
          </a:p>
          <a:p>
            <a:pPr marL="207645" marR="198755" indent="-136525">
              <a:lnSpc>
                <a:spcPct val="87600"/>
              </a:lnSpc>
              <a:spcBef>
                <a:spcPts val="70"/>
              </a:spcBef>
              <a:buClr>
                <a:srgbClr val="A40020"/>
              </a:buClr>
              <a:buFont typeface="Wingdings"/>
              <a:buChar char=""/>
              <a:tabLst>
                <a:tab pos="208279" algn="l"/>
              </a:tabLst>
            </a:pPr>
            <a:r>
              <a:rPr sz="1150" spc="-80" dirty="0">
                <a:latin typeface="Microsoft Sans Serif"/>
                <a:cs typeface="Microsoft Sans Serif"/>
              </a:rPr>
              <a:t>I</a:t>
            </a:r>
            <a:r>
              <a:rPr sz="1150" spc="-55" dirty="0">
                <a:latin typeface="Microsoft Sans Serif"/>
                <a:cs typeface="Microsoft Sans Serif"/>
              </a:rPr>
              <a:t>d</a:t>
            </a:r>
            <a:r>
              <a:rPr sz="1150" spc="-135" dirty="0">
                <a:latin typeface="Microsoft Sans Serif"/>
                <a:cs typeface="Microsoft Sans Serif"/>
              </a:rPr>
              <a:t>e</a:t>
            </a:r>
            <a:r>
              <a:rPr sz="1150" spc="-85" dirty="0">
                <a:latin typeface="Microsoft Sans Serif"/>
                <a:cs typeface="Microsoft Sans Serif"/>
              </a:rPr>
              <a:t>n</a:t>
            </a:r>
            <a:r>
              <a:rPr sz="1150" spc="55" dirty="0">
                <a:latin typeface="Microsoft Sans Serif"/>
                <a:cs typeface="Microsoft Sans Serif"/>
              </a:rPr>
              <a:t>t</a:t>
            </a:r>
            <a:r>
              <a:rPr sz="1150" spc="-25" dirty="0">
                <a:latin typeface="Microsoft Sans Serif"/>
                <a:cs typeface="Microsoft Sans Serif"/>
              </a:rPr>
              <a:t>i</a:t>
            </a:r>
            <a:r>
              <a:rPr sz="1150" spc="-5" dirty="0">
                <a:latin typeface="Microsoft Sans Serif"/>
                <a:cs typeface="Microsoft Sans Serif"/>
              </a:rPr>
              <a:t>f</a:t>
            </a:r>
            <a:r>
              <a:rPr sz="1150" spc="-25" dirty="0">
                <a:latin typeface="Microsoft Sans Serif"/>
                <a:cs typeface="Microsoft Sans Serif"/>
              </a:rPr>
              <a:t>i</a:t>
            </a:r>
            <a:r>
              <a:rPr sz="1150" spc="-150" dirty="0">
                <a:latin typeface="Microsoft Sans Serif"/>
                <a:cs typeface="Microsoft Sans Serif"/>
              </a:rPr>
              <a:t>c</a:t>
            </a:r>
            <a:r>
              <a:rPr sz="1150" spc="-55" dirty="0">
                <a:latin typeface="Microsoft Sans Serif"/>
                <a:cs typeface="Microsoft Sans Serif"/>
              </a:rPr>
              <a:t>a</a:t>
            </a:r>
            <a:r>
              <a:rPr sz="1150" spc="-150" dirty="0">
                <a:latin typeface="Microsoft Sans Serif"/>
                <a:cs typeface="Microsoft Sans Serif"/>
              </a:rPr>
              <a:t>c</a:t>
            </a:r>
            <a:r>
              <a:rPr sz="1150" spc="-25" dirty="0">
                <a:latin typeface="Microsoft Sans Serif"/>
                <a:cs typeface="Microsoft Sans Serif"/>
              </a:rPr>
              <a:t>i</a:t>
            </a:r>
            <a:r>
              <a:rPr sz="1150" spc="-105" dirty="0">
                <a:latin typeface="Microsoft Sans Serif"/>
                <a:cs typeface="Microsoft Sans Serif"/>
              </a:rPr>
              <a:t>ó</a:t>
            </a:r>
            <a:r>
              <a:rPr sz="1150" spc="-45" dirty="0">
                <a:latin typeface="Microsoft Sans Serif"/>
                <a:cs typeface="Microsoft Sans Serif"/>
              </a:rPr>
              <a:t>n</a:t>
            </a:r>
            <a:r>
              <a:rPr sz="1150" spc="-75" dirty="0">
                <a:latin typeface="Microsoft Sans Serif"/>
                <a:cs typeface="Microsoft Sans Serif"/>
              </a:rPr>
              <a:t> </a:t>
            </a:r>
            <a:r>
              <a:rPr sz="1150" spc="-25" dirty="0">
                <a:latin typeface="Microsoft Sans Serif"/>
                <a:cs typeface="Microsoft Sans Serif"/>
              </a:rPr>
              <a:t>y  </a:t>
            </a:r>
            <a:r>
              <a:rPr sz="1150" spc="-40" dirty="0">
                <a:latin typeface="Microsoft Sans Serif"/>
                <a:cs typeface="Microsoft Sans Serif"/>
              </a:rPr>
              <a:t>r</a:t>
            </a:r>
            <a:r>
              <a:rPr sz="1150" spc="-135" dirty="0">
                <a:latin typeface="Microsoft Sans Serif"/>
                <a:cs typeface="Microsoft Sans Serif"/>
              </a:rPr>
              <a:t>e</a:t>
            </a:r>
            <a:r>
              <a:rPr sz="1150" spc="-80" dirty="0">
                <a:latin typeface="Microsoft Sans Serif"/>
                <a:cs typeface="Microsoft Sans Serif"/>
              </a:rPr>
              <a:t>g</a:t>
            </a:r>
            <a:r>
              <a:rPr sz="1150" spc="-25" dirty="0">
                <a:latin typeface="Microsoft Sans Serif"/>
                <a:cs typeface="Microsoft Sans Serif"/>
              </a:rPr>
              <a:t>i</a:t>
            </a:r>
            <a:r>
              <a:rPr sz="1150" spc="-260" dirty="0">
                <a:latin typeface="Microsoft Sans Serif"/>
                <a:cs typeface="Microsoft Sans Serif"/>
              </a:rPr>
              <a:t>s</a:t>
            </a:r>
            <a:r>
              <a:rPr sz="1150" spc="55" dirty="0">
                <a:latin typeface="Microsoft Sans Serif"/>
                <a:cs typeface="Microsoft Sans Serif"/>
              </a:rPr>
              <a:t>t</a:t>
            </a:r>
            <a:r>
              <a:rPr sz="1150" spc="-40" dirty="0">
                <a:latin typeface="Microsoft Sans Serif"/>
                <a:cs typeface="Microsoft Sans Serif"/>
              </a:rPr>
              <a:t>r</a:t>
            </a:r>
            <a:r>
              <a:rPr sz="1150" spc="-55" dirty="0">
                <a:latin typeface="Microsoft Sans Serif"/>
                <a:cs typeface="Microsoft Sans Serif"/>
              </a:rPr>
              <a:t>o</a:t>
            </a:r>
            <a:r>
              <a:rPr sz="1150" spc="-90" dirty="0">
                <a:latin typeface="Microsoft Sans Serif"/>
                <a:cs typeface="Microsoft Sans Serif"/>
              </a:rPr>
              <a:t> </a:t>
            </a:r>
            <a:r>
              <a:rPr sz="1150" spc="-55" dirty="0">
                <a:latin typeface="Microsoft Sans Serif"/>
                <a:cs typeface="Microsoft Sans Serif"/>
              </a:rPr>
              <a:t>d</a:t>
            </a:r>
            <a:r>
              <a:rPr sz="1150" spc="-60" dirty="0">
                <a:latin typeface="Microsoft Sans Serif"/>
                <a:cs typeface="Microsoft Sans Serif"/>
              </a:rPr>
              <a:t>e  </a:t>
            </a:r>
            <a:r>
              <a:rPr sz="1150" spc="-105" dirty="0">
                <a:latin typeface="Microsoft Sans Serif"/>
                <a:cs typeface="Microsoft Sans Serif"/>
              </a:rPr>
              <a:t>usuarios</a:t>
            </a:r>
            <a:endParaRPr sz="1150" dirty="0">
              <a:latin typeface="Microsoft Sans Serif"/>
              <a:cs typeface="Microsoft Sans Serif"/>
            </a:endParaRPr>
          </a:p>
          <a:p>
            <a:pPr marL="207645" marR="88900" indent="-136525">
              <a:lnSpc>
                <a:spcPts val="1180"/>
              </a:lnSpc>
              <a:spcBef>
                <a:spcPts val="5"/>
              </a:spcBef>
              <a:buClr>
                <a:srgbClr val="A40020"/>
              </a:buClr>
              <a:buFont typeface="Wingdings"/>
              <a:buChar char=""/>
              <a:tabLst>
                <a:tab pos="208279" algn="l"/>
              </a:tabLst>
            </a:pPr>
            <a:r>
              <a:rPr sz="1150" spc="-65" dirty="0">
                <a:latin typeface="Microsoft Sans Serif"/>
                <a:cs typeface="Microsoft Sans Serif"/>
              </a:rPr>
              <a:t>Identificación</a:t>
            </a:r>
            <a:r>
              <a:rPr sz="1150" spc="-60" dirty="0">
                <a:latin typeface="Microsoft Sans Serif"/>
                <a:cs typeface="Microsoft Sans Serif"/>
              </a:rPr>
              <a:t> </a:t>
            </a:r>
            <a:r>
              <a:rPr sz="1150" spc="-70" dirty="0">
                <a:latin typeface="Microsoft Sans Serif"/>
                <a:cs typeface="Microsoft Sans Serif"/>
              </a:rPr>
              <a:t>de </a:t>
            </a:r>
            <a:r>
              <a:rPr sz="1150" spc="-295" dirty="0">
                <a:latin typeface="Microsoft Sans Serif"/>
                <a:cs typeface="Microsoft Sans Serif"/>
              </a:rPr>
              <a:t> </a:t>
            </a:r>
            <a:r>
              <a:rPr sz="1150" spc="-85" dirty="0">
                <a:latin typeface="Microsoft Sans Serif"/>
                <a:cs typeface="Microsoft Sans Serif"/>
              </a:rPr>
              <a:t>n</a:t>
            </a:r>
            <a:r>
              <a:rPr sz="1150" spc="-135" dirty="0">
                <a:latin typeface="Microsoft Sans Serif"/>
                <a:cs typeface="Microsoft Sans Serif"/>
              </a:rPr>
              <a:t>e</a:t>
            </a:r>
            <a:r>
              <a:rPr sz="1150" spc="-150" dirty="0">
                <a:latin typeface="Microsoft Sans Serif"/>
                <a:cs typeface="Microsoft Sans Serif"/>
              </a:rPr>
              <a:t>c</a:t>
            </a:r>
            <a:r>
              <a:rPr sz="1150" spc="-135" dirty="0">
                <a:latin typeface="Microsoft Sans Serif"/>
                <a:cs typeface="Microsoft Sans Serif"/>
              </a:rPr>
              <a:t>e</a:t>
            </a:r>
            <a:r>
              <a:rPr sz="1150" spc="-260" dirty="0">
                <a:latin typeface="Microsoft Sans Serif"/>
                <a:cs typeface="Microsoft Sans Serif"/>
              </a:rPr>
              <a:t>s</a:t>
            </a:r>
            <a:r>
              <a:rPr sz="1150" spc="-25" dirty="0">
                <a:latin typeface="Microsoft Sans Serif"/>
                <a:cs typeface="Microsoft Sans Serif"/>
              </a:rPr>
              <a:t>i</a:t>
            </a:r>
            <a:r>
              <a:rPr sz="1150" spc="-55" dirty="0">
                <a:latin typeface="Microsoft Sans Serif"/>
                <a:cs typeface="Microsoft Sans Serif"/>
              </a:rPr>
              <a:t>dad</a:t>
            </a:r>
            <a:r>
              <a:rPr sz="1150" spc="-135" dirty="0">
                <a:latin typeface="Microsoft Sans Serif"/>
                <a:cs typeface="Microsoft Sans Serif"/>
              </a:rPr>
              <a:t>e</a:t>
            </a:r>
            <a:r>
              <a:rPr sz="1150" spc="-235" dirty="0">
                <a:latin typeface="Microsoft Sans Serif"/>
                <a:cs typeface="Microsoft Sans Serif"/>
              </a:rPr>
              <a:t>s</a:t>
            </a:r>
            <a:r>
              <a:rPr sz="1150" spc="-60" dirty="0">
                <a:latin typeface="Microsoft Sans Serif"/>
                <a:cs typeface="Microsoft Sans Serif"/>
              </a:rPr>
              <a:t> </a:t>
            </a:r>
            <a:r>
              <a:rPr sz="1150" spc="-30" dirty="0">
                <a:latin typeface="Microsoft Sans Serif"/>
                <a:cs typeface="Microsoft Sans Serif"/>
              </a:rPr>
              <a:t>d</a:t>
            </a:r>
            <a:r>
              <a:rPr sz="1150" spc="-90" dirty="0">
                <a:latin typeface="Microsoft Sans Serif"/>
                <a:cs typeface="Microsoft Sans Serif"/>
              </a:rPr>
              <a:t>e</a:t>
            </a:r>
            <a:endParaRPr sz="1150" dirty="0">
              <a:latin typeface="Microsoft Sans Serif"/>
              <a:cs typeface="Microsoft Sans Serif"/>
            </a:endParaRPr>
          </a:p>
          <a:p>
            <a:pPr marL="207645" marR="52705">
              <a:lnSpc>
                <a:spcPts val="1180"/>
              </a:lnSpc>
              <a:spcBef>
                <a:spcPts val="55"/>
              </a:spcBef>
            </a:pPr>
            <a:r>
              <a:rPr sz="1150" spc="-260" dirty="0">
                <a:latin typeface="Microsoft Sans Serif"/>
                <a:cs typeface="Microsoft Sans Serif"/>
              </a:rPr>
              <a:t>s</a:t>
            </a:r>
            <a:r>
              <a:rPr sz="1150" spc="-55" dirty="0">
                <a:latin typeface="Microsoft Sans Serif"/>
                <a:cs typeface="Microsoft Sans Serif"/>
              </a:rPr>
              <a:t>a</a:t>
            </a:r>
            <a:r>
              <a:rPr sz="1150" spc="-25" dirty="0">
                <a:latin typeface="Microsoft Sans Serif"/>
                <a:cs typeface="Microsoft Sans Serif"/>
              </a:rPr>
              <a:t>l</a:t>
            </a:r>
            <a:r>
              <a:rPr sz="1150" spc="-55" dirty="0">
                <a:latin typeface="Microsoft Sans Serif"/>
                <a:cs typeface="Microsoft Sans Serif"/>
              </a:rPr>
              <a:t>u</a:t>
            </a:r>
            <a:r>
              <a:rPr sz="1150" spc="-5" dirty="0">
                <a:latin typeface="Microsoft Sans Serif"/>
                <a:cs typeface="Microsoft Sans Serif"/>
              </a:rPr>
              <a:t>d</a:t>
            </a:r>
            <a:r>
              <a:rPr sz="1150" spc="-90" dirty="0">
                <a:latin typeface="Microsoft Sans Serif"/>
                <a:cs typeface="Microsoft Sans Serif"/>
              </a:rPr>
              <a:t> </a:t>
            </a:r>
            <a:r>
              <a:rPr sz="1150" spc="-25" dirty="0">
                <a:latin typeface="Microsoft Sans Serif"/>
                <a:cs typeface="Microsoft Sans Serif"/>
              </a:rPr>
              <a:t>i</a:t>
            </a:r>
            <a:r>
              <a:rPr sz="1150" spc="-85" dirty="0">
                <a:latin typeface="Microsoft Sans Serif"/>
                <a:cs typeface="Microsoft Sans Serif"/>
              </a:rPr>
              <a:t>n</a:t>
            </a:r>
            <a:r>
              <a:rPr sz="1150" spc="-55" dirty="0">
                <a:latin typeface="Microsoft Sans Serif"/>
                <a:cs typeface="Microsoft Sans Serif"/>
              </a:rPr>
              <a:t>d</a:t>
            </a:r>
            <a:r>
              <a:rPr sz="1150" spc="-25" dirty="0">
                <a:latin typeface="Microsoft Sans Serif"/>
                <a:cs typeface="Microsoft Sans Serif"/>
              </a:rPr>
              <a:t>i</a:t>
            </a:r>
            <a:r>
              <a:rPr sz="1150" spc="-45" dirty="0">
                <a:latin typeface="Microsoft Sans Serif"/>
                <a:cs typeface="Microsoft Sans Serif"/>
              </a:rPr>
              <a:t>v</a:t>
            </a:r>
            <a:r>
              <a:rPr sz="1150" spc="-25" dirty="0">
                <a:latin typeface="Microsoft Sans Serif"/>
                <a:cs typeface="Microsoft Sans Serif"/>
              </a:rPr>
              <a:t>i</a:t>
            </a:r>
            <a:r>
              <a:rPr sz="1150" spc="-55" dirty="0">
                <a:latin typeface="Microsoft Sans Serif"/>
                <a:cs typeface="Microsoft Sans Serif"/>
              </a:rPr>
              <a:t>dua</a:t>
            </a:r>
            <a:r>
              <a:rPr sz="1150" spc="-10" dirty="0">
                <a:latin typeface="Microsoft Sans Serif"/>
                <a:cs typeface="Microsoft Sans Serif"/>
              </a:rPr>
              <a:t>l</a:t>
            </a:r>
            <a:r>
              <a:rPr sz="1150" spc="-50" dirty="0">
                <a:latin typeface="Microsoft Sans Serif"/>
                <a:cs typeface="Microsoft Sans Serif"/>
              </a:rPr>
              <a:t> </a:t>
            </a:r>
            <a:r>
              <a:rPr sz="1150" spc="-25" dirty="0">
                <a:latin typeface="Microsoft Sans Serif"/>
                <a:cs typeface="Microsoft Sans Serif"/>
              </a:rPr>
              <a:t>y  </a:t>
            </a:r>
            <a:r>
              <a:rPr sz="1150" spc="-30" dirty="0">
                <a:latin typeface="Microsoft Sans Serif"/>
                <a:cs typeface="Microsoft Sans Serif"/>
              </a:rPr>
              <a:t>familiar</a:t>
            </a:r>
            <a:endParaRPr sz="1150" dirty="0">
              <a:latin typeface="Microsoft Sans Serif"/>
              <a:cs typeface="Microsoft Sans Serif"/>
            </a:endParaRPr>
          </a:p>
          <a:p>
            <a:pPr marL="207645" indent="-137160">
              <a:lnSpc>
                <a:spcPts val="1100"/>
              </a:lnSpc>
              <a:buClr>
                <a:srgbClr val="A40020"/>
              </a:buClr>
              <a:buFont typeface="Wingdings"/>
              <a:buChar char=""/>
              <a:tabLst>
                <a:tab pos="208279" algn="l"/>
              </a:tabLst>
            </a:pPr>
            <a:r>
              <a:rPr sz="1150" spc="-80" dirty="0">
                <a:latin typeface="Microsoft Sans Serif"/>
                <a:cs typeface="Microsoft Sans Serif"/>
              </a:rPr>
              <a:t>I</a:t>
            </a:r>
            <a:r>
              <a:rPr sz="1150" spc="-85" dirty="0">
                <a:latin typeface="Microsoft Sans Serif"/>
                <a:cs typeface="Microsoft Sans Serif"/>
              </a:rPr>
              <a:t>n</a:t>
            </a:r>
            <a:r>
              <a:rPr sz="1150" spc="-5" dirty="0">
                <a:latin typeface="Microsoft Sans Serif"/>
                <a:cs typeface="Microsoft Sans Serif"/>
              </a:rPr>
              <a:t>f</a:t>
            </a:r>
            <a:r>
              <a:rPr sz="1150" spc="-105" dirty="0">
                <a:latin typeface="Microsoft Sans Serif"/>
                <a:cs typeface="Microsoft Sans Serif"/>
              </a:rPr>
              <a:t>o</a:t>
            </a:r>
            <a:r>
              <a:rPr sz="1150" spc="-40" dirty="0">
                <a:latin typeface="Microsoft Sans Serif"/>
                <a:cs typeface="Microsoft Sans Serif"/>
              </a:rPr>
              <a:t>r</a:t>
            </a:r>
            <a:r>
              <a:rPr sz="1150" spc="-55" dirty="0">
                <a:latin typeface="Microsoft Sans Serif"/>
                <a:cs typeface="Microsoft Sans Serif"/>
              </a:rPr>
              <a:t>ma</a:t>
            </a:r>
            <a:r>
              <a:rPr sz="1150" spc="-150" dirty="0">
                <a:latin typeface="Microsoft Sans Serif"/>
                <a:cs typeface="Microsoft Sans Serif"/>
              </a:rPr>
              <a:t>c</a:t>
            </a:r>
            <a:r>
              <a:rPr sz="1150" spc="-25" dirty="0">
                <a:latin typeface="Microsoft Sans Serif"/>
                <a:cs typeface="Microsoft Sans Serif"/>
              </a:rPr>
              <a:t>i</a:t>
            </a:r>
            <a:r>
              <a:rPr sz="1150" spc="-105" dirty="0">
                <a:latin typeface="Microsoft Sans Serif"/>
                <a:cs typeface="Microsoft Sans Serif"/>
              </a:rPr>
              <a:t>ó</a:t>
            </a:r>
            <a:r>
              <a:rPr sz="1150" spc="-45" dirty="0">
                <a:latin typeface="Microsoft Sans Serif"/>
                <a:cs typeface="Microsoft Sans Serif"/>
              </a:rPr>
              <a:t>n</a:t>
            </a:r>
            <a:r>
              <a:rPr sz="1150" spc="-75" dirty="0">
                <a:latin typeface="Microsoft Sans Serif"/>
                <a:cs typeface="Microsoft Sans Serif"/>
              </a:rPr>
              <a:t> </a:t>
            </a:r>
            <a:r>
              <a:rPr sz="1150" spc="-30" dirty="0">
                <a:latin typeface="Microsoft Sans Serif"/>
                <a:cs typeface="Microsoft Sans Serif"/>
              </a:rPr>
              <a:t>y</a:t>
            </a:r>
            <a:endParaRPr sz="1150" dirty="0">
              <a:latin typeface="Microsoft Sans Serif"/>
              <a:cs typeface="Microsoft Sans Serif"/>
            </a:endParaRPr>
          </a:p>
          <a:p>
            <a:pPr marL="207645">
              <a:lnSpc>
                <a:spcPts val="1205"/>
              </a:lnSpc>
            </a:pPr>
            <a:r>
              <a:rPr sz="1150" spc="-65" dirty="0">
                <a:latin typeface="Microsoft Sans Serif"/>
                <a:cs typeface="Microsoft Sans Serif"/>
              </a:rPr>
              <a:t>Orientación</a:t>
            </a:r>
            <a:endParaRPr sz="1150" dirty="0">
              <a:latin typeface="Microsoft Sans Serif"/>
              <a:cs typeface="Microsoft Sans Serif"/>
            </a:endParaRPr>
          </a:p>
          <a:p>
            <a:pPr marL="207645" marR="170815" indent="-136525">
              <a:lnSpc>
                <a:spcPct val="86800"/>
              </a:lnSpc>
              <a:spcBef>
                <a:spcPts val="80"/>
              </a:spcBef>
              <a:buClr>
                <a:srgbClr val="A40020"/>
              </a:buClr>
              <a:buFont typeface="Wingdings"/>
              <a:buChar char=""/>
              <a:tabLst>
                <a:tab pos="208279" algn="l"/>
              </a:tabLst>
            </a:pPr>
            <a:r>
              <a:rPr sz="1150" spc="-120" dirty="0">
                <a:latin typeface="Microsoft Sans Serif"/>
                <a:cs typeface="Microsoft Sans Serif"/>
              </a:rPr>
              <a:t>O</a:t>
            </a:r>
            <a:r>
              <a:rPr sz="1150" spc="-5" dirty="0">
                <a:latin typeface="Microsoft Sans Serif"/>
                <a:cs typeface="Microsoft Sans Serif"/>
              </a:rPr>
              <a:t>f</a:t>
            </a:r>
            <a:r>
              <a:rPr sz="1150" spc="-135" dirty="0">
                <a:latin typeface="Microsoft Sans Serif"/>
                <a:cs typeface="Microsoft Sans Serif"/>
              </a:rPr>
              <a:t>e</a:t>
            </a:r>
            <a:r>
              <a:rPr sz="1150" spc="-40" dirty="0">
                <a:latin typeface="Microsoft Sans Serif"/>
                <a:cs typeface="Microsoft Sans Serif"/>
              </a:rPr>
              <a:t>r</a:t>
            </a:r>
            <a:r>
              <a:rPr sz="1150" spc="55" dirty="0">
                <a:latin typeface="Microsoft Sans Serif"/>
                <a:cs typeface="Microsoft Sans Serif"/>
              </a:rPr>
              <a:t>t</a:t>
            </a:r>
            <a:r>
              <a:rPr sz="1150" spc="-5" dirty="0">
                <a:latin typeface="Microsoft Sans Serif"/>
                <a:cs typeface="Microsoft Sans Serif"/>
              </a:rPr>
              <a:t>a</a:t>
            </a:r>
            <a:r>
              <a:rPr sz="1150" spc="-85" dirty="0">
                <a:latin typeface="Microsoft Sans Serif"/>
                <a:cs typeface="Microsoft Sans Serif"/>
              </a:rPr>
              <a:t> </a:t>
            </a:r>
            <a:r>
              <a:rPr sz="1150" spc="-55" dirty="0">
                <a:latin typeface="Microsoft Sans Serif"/>
                <a:cs typeface="Microsoft Sans Serif"/>
              </a:rPr>
              <a:t>d</a:t>
            </a:r>
            <a:r>
              <a:rPr sz="1150" spc="-135" dirty="0">
                <a:latin typeface="Microsoft Sans Serif"/>
                <a:cs typeface="Microsoft Sans Serif"/>
              </a:rPr>
              <a:t>e</a:t>
            </a:r>
            <a:r>
              <a:rPr sz="1150" spc="-10" dirty="0">
                <a:latin typeface="Microsoft Sans Serif"/>
                <a:cs typeface="Microsoft Sans Serif"/>
              </a:rPr>
              <a:t>l</a:t>
            </a:r>
            <a:r>
              <a:rPr sz="1150" spc="-50" dirty="0">
                <a:latin typeface="Microsoft Sans Serif"/>
                <a:cs typeface="Microsoft Sans Serif"/>
              </a:rPr>
              <a:t> </a:t>
            </a:r>
            <a:r>
              <a:rPr sz="1150" spc="-100" dirty="0">
                <a:latin typeface="Microsoft Sans Serif"/>
                <a:cs typeface="Microsoft Sans Serif"/>
              </a:rPr>
              <a:t>P</a:t>
            </a:r>
            <a:r>
              <a:rPr sz="1150" spc="-25" dirty="0">
                <a:latin typeface="Microsoft Sans Serif"/>
                <a:cs typeface="Microsoft Sans Serif"/>
              </a:rPr>
              <a:t>l</a:t>
            </a:r>
            <a:r>
              <a:rPr sz="1150" spc="-55" dirty="0">
                <a:latin typeface="Microsoft Sans Serif"/>
                <a:cs typeface="Microsoft Sans Serif"/>
              </a:rPr>
              <a:t>a</a:t>
            </a:r>
            <a:r>
              <a:rPr sz="1150" spc="-30" dirty="0">
                <a:latin typeface="Microsoft Sans Serif"/>
                <a:cs typeface="Microsoft Sans Serif"/>
              </a:rPr>
              <a:t>n  </a:t>
            </a:r>
            <a:r>
              <a:rPr sz="1150" spc="-80" dirty="0">
                <a:latin typeface="Microsoft Sans Serif"/>
                <a:cs typeface="Microsoft Sans Serif"/>
              </a:rPr>
              <a:t>I</a:t>
            </a:r>
            <a:r>
              <a:rPr sz="1150" spc="-85" dirty="0">
                <a:latin typeface="Microsoft Sans Serif"/>
                <a:cs typeface="Microsoft Sans Serif"/>
              </a:rPr>
              <a:t>n</a:t>
            </a:r>
            <a:r>
              <a:rPr sz="1150" spc="55" dirty="0">
                <a:latin typeface="Microsoft Sans Serif"/>
                <a:cs typeface="Microsoft Sans Serif"/>
              </a:rPr>
              <a:t>t</a:t>
            </a:r>
            <a:r>
              <a:rPr sz="1150" spc="-135" dirty="0">
                <a:latin typeface="Microsoft Sans Serif"/>
                <a:cs typeface="Microsoft Sans Serif"/>
              </a:rPr>
              <a:t>e</a:t>
            </a:r>
            <a:r>
              <a:rPr sz="1150" spc="-80" dirty="0">
                <a:latin typeface="Microsoft Sans Serif"/>
                <a:cs typeface="Microsoft Sans Serif"/>
              </a:rPr>
              <a:t>g</a:t>
            </a:r>
            <a:r>
              <a:rPr sz="1150" spc="-40" dirty="0">
                <a:latin typeface="Microsoft Sans Serif"/>
                <a:cs typeface="Microsoft Sans Serif"/>
              </a:rPr>
              <a:t>r</a:t>
            </a:r>
            <a:r>
              <a:rPr sz="1150" spc="-55" dirty="0">
                <a:latin typeface="Microsoft Sans Serif"/>
                <a:cs typeface="Microsoft Sans Serif"/>
              </a:rPr>
              <a:t>a</a:t>
            </a:r>
            <a:r>
              <a:rPr sz="1150" spc="-10" dirty="0">
                <a:latin typeface="Microsoft Sans Serif"/>
                <a:cs typeface="Microsoft Sans Serif"/>
              </a:rPr>
              <a:t>l</a:t>
            </a:r>
            <a:r>
              <a:rPr sz="1150" spc="-50" dirty="0">
                <a:latin typeface="Microsoft Sans Serif"/>
                <a:cs typeface="Microsoft Sans Serif"/>
              </a:rPr>
              <a:t> </a:t>
            </a:r>
            <a:r>
              <a:rPr sz="1150" spc="-55" dirty="0">
                <a:latin typeface="Microsoft Sans Serif"/>
                <a:cs typeface="Microsoft Sans Serif"/>
              </a:rPr>
              <a:t>d</a:t>
            </a:r>
            <a:r>
              <a:rPr sz="1150" spc="-60" dirty="0">
                <a:latin typeface="Microsoft Sans Serif"/>
                <a:cs typeface="Microsoft Sans Serif"/>
              </a:rPr>
              <a:t>e  </a:t>
            </a:r>
            <a:r>
              <a:rPr sz="1150" spc="-75" dirty="0">
                <a:latin typeface="Microsoft Sans Serif"/>
                <a:cs typeface="Microsoft Sans Serif"/>
              </a:rPr>
              <a:t>A</a:t>
            </a:r>
            <a:r>
              <a:rPr sz="1150" spc="55" dirty="0">
                <a:latin typeface="Microsoft Sans Serif"/>
                <a:cs typeface="Microsoft Sans Serif"/>
              </a:rPr>
              <a:t>t</a:t>
            </a:r>
            <a:r>
              <a:rPr sz="1150" spc="-135" dirty="0">
                <a:latin typeface="Microsoft Sans Serif"/>
                <a:cs typeface="Microsoft Sans Serif"/>
              </a:rPr>
              <a:t>e</a:t>
            </a:r>
            <a:r>
              <a:rPr sz="1150" spc="-85" dirty="0">
                <a:latin typeface="Microsoft Sans Serif"/>
                <a:cs typeface="Microsoft Sans Serif"/>
              </a:rPr>
              <a:t>n</a:t>
            </a:r>
            <a:r>
              <a:rPr sz="1150" spc="-150" dirty="0">
                <a:latin typeface="Microsoft Sans Serif"/>
                <a:cs typeface="Microsoft Sans Serif"/>
              </a:rPr>
              <a:t>c</a:t>
            </a:r>
            <a:r>
              <a:rPr sz="1150" spc="-25" dirty="0">
                <a:latin typeface="Microsoft Sans Serif"/>
                <a:cs typeface="Microsoft Sans Serif"/>
              </a:rPr>
              <a:t>i</a:t>
            </a:r>
            <a:r>
              <a:rPr sz="1150" spc="-105" dirty="0">
                <a:latin typeface="Microsoft Sans Serif"/>
                <a:cs typeface="Microsoft Sans Serif"/>
              </a:rPr>
              <a:t>ó</a:t>
            </a:r>
            <a:r>
              <a:rPr sz="1150" spc="-45" dirty="0">
                <a:latin typeface="Microsoft Sans Serif"/>
                <a:cs typeface="Microsoft Sans Serif"/>
              </a:rPr>
              <a:t>n</a:t>
            </a:r>
            <a:r>
              <a:rPr sz="1150" spc="-75" dirty="0">
                <a:latin typeface="Microsoft Sans Serif"/>
                <a:cs typeface="Microsoft Sans Serif"/>
              </a:rPr>
              <a:t> </a:t>
            </a:r>
            <a:r>
              <a:rPr sz="1150" spc="-5" dirty="0">
                <a:latin typeface="Microsoft Sans Serif"/>
                <a:cs typeface="Microsoft Sans Serif"/>
              </a:rPr>
              <a:t>a</a:t>
            </a:r>
            <a:r>
              <a:rPr sz="1150" spc="-85" dirty="0">
                <a:latin typeface="Microsoft Sans Serif"/>
                <a:cs typeface="Microsoft Sans Serif"/>
              </a:rPr>
              <a:t> </a:t>
            </a:r>
            <a:r>
              <a:rPr sz="1150" spc="-25" dirty="0">
                <a:latin typeface="Microsoft Sans Serif"/>
                <a:cs typeface="Microsoft Sans Serif"/>
              </a:rPr>
              <a:t>l</a:t>
            </a:r>
            <a:r>
              <a:rPr sz="1150" spc="-5" dirty="0">
                <a:latin typeface="Microsoft Sans Serif"/>
                <a:cs typeface="Microsoft Sans Serif"/>
              </a:rPr>
              <a:t>a  </a:t>
            </a:r>
            <a:r>
              <a:rPr sz="1150" spc="-95" dirty="0">
                <a:latin typeface="Microsoft Sans Serif"/>
                <a:cs typeface="Microsoft Sans Serif"/>
              </a:rPr>
              <a:t>persona</a:t>
            </a:r>
            <a:endParaRPr sz="1150" dirty="0">
              <a:latin typeface="Microsoft Sans Serif"/>
              <a:cs typeface="Microsoft Sans Serif"/>
            </a:endParaRPr>
          </a:p>
        </p:txBody>
      </p:sp>
      <p:grpSp>
        <p:nvGrpSpPr>
          <p:cNvPr id="119" name="object 118">
            <a:extLst>
              <a:ext uri="{FF2B5EF4-FFF2-40B4-BE49-F238E27FC236}">
                <a16:creationId xmlns:a16="http://schemas.microsoft.com/office/drawing/2014/main" id="{8FD88B6D-A7C5-4888-9618-63888230E587}"/>
              </a:ext>
            </a:extLst>
          </p:cNvPr>
          <p:cNvGrpSpPr/>
          <p:nvPr/>
        </p:nvGrpSpPr>
        <p:grpSpPr>
          <a:xfrm>
            <a:off x="3957384" y="2046460"/>
            <a:ext cx="842010" cy="2388235"/>
            <a:chOff x="3957384" y="2046460"/>
            <a:chExt cx="842010" cy="2388235"/>
          </a:xfrm>
        </p:grpSpPr>
        <p:sp>
          <p:nvSpPr>
            <p:cNvPr id="120" name="object 119">
              <a:extLst>
                <a:ext uri="{FF2B5EF4-FFF2-40B4-BE49-F238E27FC236}">
                  <a16:creationId xmlns:a16="http://schemas.microsoft.com/office/drawing/2014/main" id="{E9FD4581-B788-4668-B088-F6BE2C1E3F72}"/>
                </a:ext>
              </a:extLst>
            </p:cNvPr>
            <p:cNvSpPr/>
            <p:nvPr/>
          </p:nvSpPr>
          <p:spPr>
            <a:xfrm>
              <a:off x="4778158" y="2067098"/>
              <a:ext cx="0" cy="2346960"/>
            </a:xfrm>
            <a:custGeom>
              <a:avLst/>
              <a:gdLst/>
              <a:ahLst/>
              <a:cxnLst/>
              <a:rect l="l" t="t" r="r" b="b"/>
              <a:pathLst>
                <a:path h="2346960">
                  <a:moveTo>
                    <a:pt x="0" y="0"/>
                  </a:moveTo>
                  <a:lnTo>
                    <a:pt x="0" y="2346918"/>
                  </a:lnTo>
                </a:path>
              </a:pathLst>
            </a:custGeom>
            <a:ln w="40758">
              <a:solidFill>
                <a:srgbClr val="A400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1" name="object 120">
              <a:extLst>
                <a:ext uri="{FF2B5EF4-FFF2-40B4-BE49-F238E27FC236}">
                  <a16:creationId xmlns:a16="http://schemas.microsoft.com/office/drawing/2014/main" id="{0C6E8A8D-8A4D-4924-B27E-69C770AD34B8}"/>
                </a:ext>
              </a:extLst>
            </p:cNvPr>
            <p:cNvSpPr/>
            <p:nvPr/>
          </p:nvSpPr>
          <p:spPr>
            <a:xfrm>
              <a:off x="3960876" y="2833455"/>
              <a:ext cx="824865" cy="1206500"/>
            </a:xfrm>
            <a:custGeom>
              <a:avLst/>
              <a:gdLst/>
              <a:ahLst/>
              <a:cxnLst/>
              <a:rect l="l" t="t" r="r" b="b"/>
              <a:pathLst>
                <a:path w="824864" h="1206500">
                  <a:moveTo>
                    <a:pt x="0" y="1205958"/>
                  </a:moveTo>
                  <a:lnTo>
                    <a:pt x="824310" y="1205958"/>
                  </a:lnTo>
                  <a:lnTo>
                    <a:pt x="824310" y="0"/>
                  </a:lnTo>
                  <a:lnTo>
                    <a:pt x="0" y="0"/>
                  </a:lnTo>
                  <a:lnTo>
                    <a:pt x="0" y="1205958"/>
                  </a:lnTo>
                  <a:close/>
                </a:path>
              </a:pathLst>
            </a:custGeom>
            <a:ln w="665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2" name="object 121">
            <a:extLst>
              <a:ext uri="{FF2B5EF4-FFF2-40B4-BE49-F238E27FC236}">
                <a16:creationId xmlns:a16="http://schemas.microsoft.com/office/drawing/2014/main" id="{B33117FA-577A-40B4-B5E0-A565255BD77A}"/>
              </a:ext>
            </a:extLst>
          </p:cNvPr>
          <p:cNvSpPr txBox="1"/>
          <p:nvPr/>
        </p:nvSpPr>
        <p:spPr>
          <a:xfrm>
            <a:off x="5003157" y="4195958"/>
            <a:ext cx="1782445" cy="497840"/>
          </a:xfrm>
          <a:prstGeom prst="rect">
            <a:avLst/>
          </a:prstGeom>
          <a:ln w="6646">
            <a:solidFill>
              <a:srgbClr val="000000"/>
            </a:solidFill>
          </a:ln>
        </p:spPr>
        <p:txBody>
          <a:bodyPr vert="horz" wrap="square" lIns="0" tIns="46990" rIns="0" bIns="0" rtlCol="0">
            <a:spAutoFit/>
          </a:bodyPr>
          <a:lstStyle/>
          <a:p>
            <a:pPr marL="153035" indent="-85725">
              <a:lnSpc>
                <a:spcPts val="1180"/>
              </a:lnSpc>
              <a:spcBef>
                <a:spcPts val="370"/>
              </a:spcBef>
            </a:pPr>
            <a:r>
              <a:rPr sz="1150" spc="-190" dirty="0">
                <a:latin typeface="Microsoft Sans Serif"/>
                <a:cs typeface="Microsoft Sans Serif"/>
              </a:rPr>
              <a:t>C</a:t>
            </a:r>
            <a:r>
              <a:rPr sz="1150" spc="-55" dirty="0">
                <a:latin typeface="Microsoft Sans Serif"/>
                <a:cs typeface="Microsoft Sans Serif"/>
              </a:rPr>
              <a:t>a</a:t>
            </a:r>
            <a:r>
              <a:rPr sz="1150" spc="-30" dirty="0">
                <a:latin typeface="Microsoft Sans Serif"/>
                <a:cs typeface="Microsoft Sans Serif"/>
              </a:rPr>
              <a:t>p</a:t>
            </a:r>
            <a:r>
              <a:rPr sz="1150" spc="55" dirty="0">
                <a:latin typeface="Microsoft Sans Serif"/>
                <a:cs typeface="Microsoft Sans Serif"/>
              </a:rPr>
              <a:t>t</a:t>
            </a:r>
            <a:r>
              <a:rPr sz="1150" spc="-55" dirty="0">
                <a:latin typeface="Microsoft Sans Serif"/>
                <a:cs typeface="Microsoft Sans Serif"/>
              </a:rPr>
              <a:t>a</a:t>
            </a:r>
            <a:r>
              <a:rPr sz="1150" spc="-150" dirty="0">
                <a:latin typeface="Microsoft Sans Serif"/>
                <a:cs typeface="Microsoft Sans Serif"/>
              </a:rPr>
              <a:t>c</a:t>
            </a:r>
            <a:r>
              <a:rPr sz="1150" spc="-25" dirty="0">
                <a:latin typeface="Microsoft Sans Serif"/>
                <a:cs typeface="Microsoft Sans Serif"/>
              </a:rPr>
              <a:t>i</a:t>
            </a:r>
            <a:r>
              <a:rPr sz="1150" spc="-105" dirty="0">
                <a:latin typeface="Microsoft Sans Serif"/>
                <a:cs typeface="Microsoft Sans Serif"/>
              </a:rPr>
              <a:t>ó</a:t>
            </a:r>
            <a:r>
              <a:rPr sz="1150" spc="-45" dirty="0">
                <a:latin typeface="Microsoft Sans Serif"/>
                <a:cs typeface="Microsoft Sans Serif"/>
              </a:rPr>
              <a:t>n</a:t>
            </a:r>
            <a:r>
              <a:rPr sz="1150" spc="-75" dirty="0">
                <a:latin typeface="Microsoft Sans Serif"/>
                <a:cs typeface="Microsoft Sans Serif"/>
              </a:rPr>
              <a:t> </a:t>
            </a:r>
            <a:r>
              <a:rPr sz="1150" spc="-55" dirty="0">
                <a:latin typeface="Microsoft Sans Serif"/>
                <a:cs typeface="Microsoft Sans Serif"/>
              </a:rPr>
              <a:t>d</a:t>
            </a:r>
            <a:r>
              <a:rPr sz="1150" spc="-90" dirty="0">
                <a:latin typeface="Microsoft Sans Serif"/>
                <a:cs typeface="Microsoft Sans Serif"/>
              </a:rPr>
              <a:t>e</a:t>
            </a:r>
            <a:r>
              <a:rPr sz="1150" spc="-80" dirty="0">
                <a:latin typeface="Microsoft Sans Serif"/>
                <a:cs typeface="Microsoft Sans Serif"/>
              </a:rPr>
              <a:t> </a:t>
            </a:r>
            <a:r>
              <a:rPr sz="1150" spc="-25" dirty="0">
                <a:latin typeface="Microsoft Sans Serif"/>
                <a:cs typeface="Microsoft Sans Serif"/>
              </a:rPr>
              <a:t>l</a:t>
            </a:r>
            <a:r>
              <a:rPr sz="1150" spc="-55" dirty="0">
                <a:latin typeface="Microsoft Sans Serif"/>
                <a:cs typeface="Microsoft Sans Serif"/>
              </a:rPr>
              <a:t>a</a:t>
            </a:r>
            <a:r>
              <a:rPr sz="1150" spc="-235" dirty="0">
                <a:latin typeface="Microsoft Sans Serif"/>
                <a:cs typeface="Microsoft Sans Serif"/>
              </a:rPr>
              <a:t>s</a:t>
            </a:r>
            <a:r>
              <a:rPr sz="1150" spc="-60" dirty="0">
                <a:latin typeface="Microsoft Sans Serif"/>
                <a:cs typeface="Microsoft Sans Serif"/>
              </a:rPr>
              <a:t> </a:t>
            </a:r>
            <a:r>
              <a:rPr sz="1150" spc="-30" dirty="0">
                <a:latin typeface="Microsoft Sans Serif"/>
                <a:cs typeface="Microsoft Sans Serif"/>
              </a:rPr>
              <a:t>p</a:t>
            </a:r>
            <a:r>
              <a:rPr sz="1150" spc="-135" dirty="0">
                <a:latin typeface="Microsoft Sans Serif"/>
                <a:cs typeface="Microsoft Sans Serif"/>
              </a:rPr>
              <a:t>e</a:t>
            </a:r>
            <a:r>
              <a:rPr sz="1150" spc="-40" dirty="0">
                <a:latin typeface="Microsoft Sans Serif"/>
                <a:cs typeface="Microsoft Sans Serif"/>
              </a:rPr>
              <a:t>r</a:t>
            </a:r>
            <a:r>
              <a:rPr sz="1150" spc="-260" dirty="0">
                <a:latin typeface="Microsoft Sans Serif"/>
                <a:cs typeface="Microsoft Sans Serif"/>
              </a:rPr>
              <a:t>s</a:t>
            </a:r>
            <a:r>
              <a:rPr sz="1150" spc="-105" dirty="0">
                <a:latin typeface="Microsoft Sans Serif"/>
                <a:cs typeface="Microsoft Sans Serif"/>
              </a:rPr>
              <a:t>o</a:t>
            </a:r>
            <a:r>
              <a:rPr sz="1150" spc="-85" dirty="0">
                <a:latin typeface="Microsoft Sans Serif"/>
                <a:cs typeface="Microsoft Sans Serif"/>
              </a:rPr>
              <a:t>n</a:t>
            </a:r>
            <a:r>
              <a:rPr sz="1150" spc="-55" dirty="0">
                <a:latin typeface="Microsoft Sans Serif"/>
                <a:cs typeface="Microsoft Sans Serif"/>
              </a:rPr>
              <a:t>a</a:t>
            </a:r>
            <a:r>
              <a:rPr sz="1150" spc="-235" dirty="0">
                <a:latin typeface="Microsoft Sans Serif"/>
                <a:cs typeface="Microsoft Sans Serif"/>
              </a:rPr>
              <a:t>s</a:t>
            </a:r>
            <a:r>
              <a:rPr sz="1150" spc="-60" dirty="0">
                <a:latin typeface="Microsoft Sans Serif"/>
                <a:cs typeface="Microsoft Sans Serif"/>
              </a:rPr>
              <a:t> </a:t>
            </a:r>
            <a:r>
              <a:rPr sz="1150" spc="-55" dirty="0">
                <a:latin typeface="Microsoft Sans Serif"/>
                <a:cs typeface="Microsoft Sans Serif"/>
              </a:rPr>
              <a:t>qu</a:t>
            </a:r>
            <a:r>
              <a:rPr sz="1150" spc="-60" dirty="0">
                <a:latin typeface="Microsoft Sans Serif"/>
                <a:cs typeface="Microsoft Sans Serif"/>
              </a:rPr>
              <a:t>e  </a:t>
            </a:r>
            <a:r>
              <a:rPr sz="1150" spc="-40" dirty="0">
                <a:latin typeface="Microsoft Sans Serif"/>
                <a:cs typeface="Microsoft Sans Serif"/>
              </a:rPr>
              <a:t>r</a:t>
            </a:r>
            <a:r>
              <a:rPr sz="1150" spc="-135" dirty="0">
                <a:latin typeface="Microsoft Sans Serif"/>
                <a:cs typeface="Microsoft Sans Serif"/>
              </a:rPr>
              <a:t>e</a:t>
            </a:r>
            <a:r>
              <a:rPr sz="1150" spc="-55" dirty="0">
                <a:latin typeface="Microsoft Sans Serif"/>
                <a:cs typeface="Microsoft Sans Serif"/>
              </a:rPr>
              <a:t>qu</a:t>
            </a:r>
            <a:r>
              <a:rPr sz="1150" spc="-25" dirty="0">
                <a:latin typeface="Microsoft Sans Serif"/>
                <a:cs typeface="Microsoft Sans Serif"/>
              </a:rPr>
              <a:t>i</a:t>
            </a:r>
            <a:r>
              <a:rPr sz="1150" spc="-135" dirty="0">
                <a:latin typeface="Microsoft Sans Serif"/>
                <a:cs typeface="Microsoft Sans Serif"/>
              </a:rPr>
              <a:t>e</a:t>
            </a:r>
            <a:r>
              <a:rPr sz="1150" spc="-10" dirty="0">
                <a:latin typeface="Microsoft Sans Serif"/>
                <a:cs typeface="Microsoft Sans Serif"/>
              </a:rPr>
              <a:t>r</a:t>
            </a:r>
            <a:r>
              <a:rPr sz="1150" spc="-135" dirty="0">
                <a:latin typeface="Microsoft Sans Serif"/>
                <a:cs typeface="Microsoft Sans Serif"/>
              </a:rPr>
              <a:t>e</a:t>
            </a:r>
            <a:r>
              <a:rPr sz="1150" spc="-45" dirty="0">
                <a:latin typeface="Microsoft Sans Serif"/>
                <a:cs typeface="Microsoft Sans Serif"/>
              </a:rPr>
              <a:t>n</a:t>
            </a:r>
            <a:r>
              <a:rPr sz="1150" spc="-75" dirty="0">
                <a:latin typeface="Microsoft Sans Serif"/>
                <a:cs typeface="Microsoft Sans Serif"/>
              </a:rPr>
              <a:t> </a:t>
            </a:r>
            <a:r>
              <a:rPr sz="1150" spc="-55" dirty="0">
                <a:latin typeface="Microsoft Sans Serif"/>
                <a:cs typeface="Microsoft Sans Serif"/>
              </a:rPr>
              <a:t>a</a:t>
            </a:r>
            <a:r>
              <a:rPr sz="1150" spc="55" dirty="0">
                <a:latin typeface="Microsoft Sans Serif"/>
                <a:cs typeface="Microsoft Sans Serif"/>
              </a:rPr>
              <a:t>t</a:t>
            </a:r>
            <a:r>
              <a:rPr sz="1150" spc="-135" dirty="0">
                <a:latin typeface="Microsoft Sans Serif"/>
                <a:cs typeface="Microsoft Sans Serif"/>
              </a:rPr>
              <a:t>e</a:t>
            </a:r>
            <a:r>
              <a:rPr sz="1150" spc="-85" dirty="0">
                <a:latin typeface="Microsoft Sans Serif"/>
                <a:cs typeface="Microsoft Sans Serif"/>
              </a:rPr>
              <a:t>n</a:t>
            </a:r>
            <a:r>
              <a:rPr sz="1150" spc="-150" dirty="0">
                <a:latin typeface="Microsoft Sans Serif"/>
                <a:cs typeface="Microsoft Sans Serif"/>
              </a:rPr>
              <a:t>c</a:t>
            </a:r>
            <a:r>
              <a:rPr sz="1150" spc="-25" dirty="0">
                <a:latin typeface="Microsoft Sans Serif"/>
                <a:cs typeface="Microsoft Sans Serif"/>
              </a:rPr>
              <a:t>i</a:t>
            </a:r>
            <a:r>
              <a:rPr sz="1150" spc="-105" dirty="0">
                <a:latin typeface="Microsoft Sans Serif"/>
                <a:cs typeface="Microsoft Sans Serif"/>
              </a:rPr>
              <a:t>ó</a:t>
            </a:r>
            <a:r>
              <a:rPr sz="1150" spc="-45" dirty="0">
                <a:latin typeface="Microsoft Sans Serif"/>
                <a:cs typeface="Microsoft Sans Serif"/>
              </a:rPr>
              <a:t>n</a:t>
            </a:r>
            <a:r>
              <a:rPr sz="1150" spc="-75" dirty="0">
                <a:latin typeface="Microsoft Sans Serif"/>
                <a:cs typeface="Microsoft Sans Serif"/>
              </a:rPr>
              <a:t> </a:t>
            </a:r>
            <a:r>
              <a:rPr sz="1150" spc="-25" dirty="0">
                <a:latin typeface="Microsoft Sans Serif"/>
                <a:cs typeface="Microsoft Sans Serif"/>
              </a:rPr>
              <a:t>i</a:t>
            </a:r>
            <a:r>
              <a:rPr sz="1150" spc="-85" dirty="0">
                <a:latin typeface="Microsoft Sans Serif"/>
                <a:cs typeface="Microsoft Sans Serif"/>
              </a:rPr>
              <a:t>n</a:t>
            </a:r>
            <a:r>
              <a:rPr sz="1150" spc="55" dirty="0">
                <a:latin typeface="Microsoft Sans Serif"/>
                <a:cs typeface="Microsoft Sans Serif"/>
              </a:rPr>
              <a:t>t</a:t>
            </a:r>
            <a:r>
              <a:rPr sz="1150" spc="-135" dirty="0">
                <a:latin typeface="Microsoft Sans Serif"/>
                <a:cs typeface="Microsoft Sans Serif"/>
              </a:rPr>
              <a:t>e</a:t>
            </a:r>
            <a:r>
              <a:rPr sz="1150" spc="-80" dirty="0">
                <a:latin typeface="Microsoft Sans Serif"/>
                <a:cs typeface="Microsoft Sans Serif"/>
              </a:rPr>
              <a:t>g</a:t>
            </a:r>
            <a:r>
              <a:rPr sz="1150" spc="-40" dirty="0">
                <a:latin typeface="Microsoft Sans Serif"/>
                <a:cs typeface="Microsoft Sans Serif"/>
              </a:rPr>
              <a:t>r</a:t>
            </a:r>
            <a:r>
              <a:rPr sz="1150" spc="-55" dirty="0">
                <a:latin typeface="Microsoft Sans Serif"/>
                <a:cs typeface="Microsoft Sans Serif"/>
              </a:rPr>
              <a:t>a</a:t>
            </a:r>
            <a:r>
              <a:rPr sz="1150" spc="-10" dirty="0">
                <a:latin typeface="Microsoft Sans Serif"/>
                <a:cs typeface="Microsoft Sans Serif"/>
              </a:rPr>
              <a:t>l</a:t>
            </a:r>
            <a:endParaRPr sz="1150">
              <a:latin typeface="Microsoft Sans Serif"/>
              <a:cs typeface="Microsoft Sans Serif"/>
            </a:endParaRPr>
          </a:p>
        </p:txBody>
      </p:sp>
      <p:grpSp>
        <p:nvGrpSpPr>
          <p:cNvPr id="123" name="object 122">
            <a:extLst>
              <a:ext uri="{FF2B5EF4-FFF2-40B4-BE49-F238E27FC236}">
                <a16:creationId xmlns:a16="http://schemas.microsoft.com/office/drawing/2014/main" id="{E39CC249-D129-4A5F-990B-618038451086}"/>
              </a:ext>
            </a:extLst>
          </p:cNvPr>
          <p:cNvGrpSpPr/>
          <p:nvPr/>
        </p:nvGrpSpPr>
        <p:grpSpPr>
          <a:xfrm>
            <a:off x="6719711" y="4246976"/>
            <a:ext cx="1451610" cy="286385"/>
            <a:chOff x="6719711" y="4246976"/>
            <a:chExt cx="1451610" cy="286385"/>
          </a:xfrm>
        </p:grpSpPr>
        <p:sp>
          <p:nvSpPr>
            <p:cNvPr id="124" name="object 123">
              <a:extLst>
                <a:ext uri="{FF2B5EF4-FFF2-40B4-BE49-F238E27FC236}">
                  <a16:creationId xmlns:a16="http://schemas.microsoft.com/office/drawing/2014/main" id="{442FCD55-971A-4D62-9D5F-60D2F7F201C7}"/>
                </a:ext>
              </a:extLst>
            </p:cNvPr>
            <p:cNvSpPr/>
            <p:nvPr/>
          </p:nvSpPr>
          <p:spPr>
            <a:xfrm>
              <a:off x="6740349" y="4414016"/>
              <a:ext cx="957580" cy="0"/>
            </a:xfrm>
            <a:custGeom>
              <a:avLst/>
              <a:gdLst/>
              <a:ahLst/>
              <a:cxnLst/>
              <a:rect l="l" t="t" r="r" b="b"/>
              <a:pathLst>
                <a:path w="957579">
                  <a:moveTo>
                    <a:pt x="0" y="0"/>
                  </a:moveTo>
                  <a:lnTo>
                    <a:pt x="957012" y="0"/>
                  </a:lnTo>
                </a:path>
              </a:pathLst>
            </a:custGeom>
            <a:ln w="40705">
              <a:solidFill>
                <a:srgbClr val="A400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5" name="object 124">
              <a:extLst>
                <a:ext uri="{FF2B5EF4-FFF2-40B4-BE49-F238E27FC236}">
                  <a16:creationId xmlns:a16="http://schemas.microsoft.com/office/drawing/2014/main" id="{4A8D0F54-652F-4694-85F3-9A68CBECFAE6}"/>
                </a:ext>
              </a:extLst>
            </p:cNvPr>
            <p:cNvSpPr/>
            <p:nvPr/>
          </p:nvSpPr>
          <p:spPr>
            <a:xfrm>
              <a:off x="7684086" y="4339245"/>
              <a:ext cx="149860" cy="156845"/>
            </a:xfrm>
            <a:custGeom>
              <a:avLst/>
              <a:gdLst/>
              <a:ahLst/>
              <a:cxnLst/>
              <a:rect l="l" t="t" r="r" b="b"/>
              <a:pathLst>
                <a:path w="149859" h="156845">
                  <a:moveTo>
                    <a:pt x="0" y="0"/>
                  </a:moveTo>
                  <a:lnTo>
                    <a:pt x="0" y="156545"/>
                  </a:lnTo>
                  <a:lnTo>
                    <a:pt x="149772" y="7477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400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6" name="object 125">
              <a:extLst>
                <a:ext uri="{FF2B5EF4-FFF2-40B4-BE49-F238E27FC236}">
                  <a16:creationId xmlns:a16="http://schemas.microsoft.com/office/drawing/2014/main" id="{59E3C866-4B58-487F-AEC8-731AF6F02DBA}"/>
                </a:ext>
              </a:extLst>
            </p:cNvPr>
            <p:cNvSpPr/>
            <p:nvPr/>
          </p:nvSpPr>
          <p:spPr>
            <a:xfrm>
              <a:off x="7888321" y="4250468"/>
              <a:ext cx="280035" cy="279400"/>
            </a:xfrm>
            <a:custGeom>
              <a:avLst/>
              <a:gdLst/>
              <a:ahLst/>
              <a:cxnLst/>
              <a:rect l="l" t="t" r="r" b="b"/>
              <a:pathLst>
                <a:path w="280034" h="279400">
                  <a:moveTo>
                    <a:pt x="139730" y="0"/>
                  </a:moveTo>
                  <a:lnTo>
                    <a:pt x="122711" y="0"/>
                  </a:lnTo>
                  <a:lnTo>
                    <a:pt x="108925" y="0"/>
                  </a:lnTo>
                  <a:lnTo>
                    <a:pt x="95139" y="3501"/>
                  </a:lnTo>
                  <a:lnTo>
                    <a:pt x="85268" y="10130"/>
                  </a:lnTo>
                  <a:lnTo>
                    <a:pt x="71482" y="17133"/>
                  </a:lnTo>
                  <a:lnTo>
                    <a:pt x="61100" y="23745"/>
                  </a:lnTo>
                  <a:lnTo>
                    <a:pt x="30805" y="51008"/>
                  </a:lnTo>
                  <a:lnTo>
                    <a:pt x="10381" y="85275"/>
                  </a:lnTo>
                  <a:lnTo>
                    <a:pt x="3233" y="95405"/>
                  </a:lnTo>
                  <a:lnTo>
                    <a:pt x="0" y="109037"/>
                  </a:lnTo>
                  <a:lnTo>
                    <a:pt x="0" y="122652"/>
                  </a:lnTo>
                  <a:lnTo>
                    <a:pt x="0" y="139785"/>
                  </a:lnTo>
                  <a:lnTo>
                    <a:pt x="0" y="153417"/>
                  </a:lnTo>
                  <a:lnTo>
                    <a:pt x="0" y="167049"/>
                  </a:lnTo>
                  <a:lnTo>
                    <a:pt x="3233" y="180681"/>
                  </a:lnTo>
                  <a:lnTo>
                    <a:pt x="10381" y="194313"/>
                  </a:lnTo>
                  <a:lnTo>
                    <a:pt x="17019" y="204426"/>
                  </a:lnTo>
                  <a:lnTo>
                    <a:pt x="23657" y="218058"/>
                  </a:lnTo>
                  <a:lnTo>
                    <a:pt x="30805" y="228188"/>
                  </a:lnTo>
                  <a:lnTo>
                    <a:pt x="40676" y="238302"/>
                  </a:lnTo>
                  <a:lnTo>
                    <a:pt x="51058" y="245321"/>
                  </a:lnTo>
                  <a:lnTo>
                    <a:pt x="61100" y="255435"/>
                  </a:lnTo>
                  <a:lnTo>
                    <a:pt x="95139" y="272568"/>
                  </a:lnTo>
                  <a:lnTo>
                    <a:pt x="122711" y="279197"/>
                  </a:lnTo>
                  <a:lnTo>
                    <a:pt x="139730" y="279197"/>
                  </a:lnTo>
                  <a:lnTo>
                    <a:pt x="153346" y="279197"/>
                  </a:lnTo>
                  <a:lnTo>
                    <a:pt x="166792" y="276087"/>
                  </a:lnTo>
                  <a:lnTo>
                    <a:pt x="180407" y="272568"/>
                  </a:lnTo>
                  <a:lnTo>
                    <a:pt x="194193" y="269067"/>
                  </a:lnTo>
                  <a:lnTo>
                    <a:pt x="204235" y="262455"/>
                  </a:lnTo>
                  <a:lnTo>
                    <a:pt x="217851" y="255435"/>
                  </a:lnTo>
                  <a:lnTo>
                    <a:pt x="228232" y="245321"/>
                  </a:lnTo>
                  <a:lnTo>
                    <a:pt x="238274" y="238302"/>
                  </a:lnTo>
                  <a:lnTo>
                    <a:pt x="245422" y="228188"/>
                  </a:lnTo>
                  <a:lnTo>
                    <a:pt x="255294" y="218058"/>
                  </a:lnTo>
                  <a:lnTo>
                    <a:pt x="262442" y="204426"/>
                  </a:lnTo>
                  <a:lnTo>
                    <a:pt x="269080" y="194313"/>
                  </a:lnTo>
                  <a:lnTo>
                    <a:pt x="272313" y="180681"/>
                  </a:lnTo>
                  <a:lnTo>
                    <a:pt x="275717" y="167049"/>
                  </a:lnTo>
                  <a:lnTo>
                    <a:pt x="279461" y="153417"/>
                  </a:lnTo>
                  <a:lnTo>
                    <a:pt x="279461" y="139785"/>
                  </a:lnTo>
                  <a:lnTo>
                    <a:pt x="279461" y="122652"/>
                  </a:lnTo>
                  <a:lnTo>
                    <a:pt x="275717" y="109037"/>
                  </a:lnTo>
                  <a:lnTo>
                    <a:pt x="272313" y="95405"/>
                  </a:lnTo>
                  <a:lnTo>
                    <a:pt x="269080" y="85275"/>
                  </a:lnTo>
                  <a:lnTo>
                    <a:pt x="262442" y="71643"/>
                  </a:lnTo>
                  <a:lnTo>
                    <a:pt x="255294" y="61530"/>
                  </a:lnTo>
                  <a:lnTo>
                    <a:pt x="245422" y="51008"/>
                  </a:lnTo>
                  <a:lnTo>
                    <a:pt x="238274" y="40878"/>
                  </a:lnTo>
                  <a:lnTo>
                    <a:pt x="228232" y="30765"/>
                  </a:lnTo>
                  <a:lnTo>
                    <a:pt x="217851" y="23745"/>
                  </a:lnTo>
                  <a:lnTo>
                    <a:pt x="204235" y="17133"/>
                  </a:lnTo>
                  <a:lnTo>
                    <a:pt x="194193" y="10130"/>
                  </a:lnTo>
                  <a:lnTo>
                    <a:pt x="180407" y="3501"/>
                  </a:lnTo>
                  <a:lnTo>
                    <a:pt x="166792" y="0"/>
                  </a:lnTo>
                  <a:lnTo>
                    <a:pt x="153346" y="0"/>
                  </a:lnTo>
                  <a:lnTo>
                    <a:pt x="139730" y="0"/>
                  </a:lnTo>
                </a:path>
              </a:pathLst>
            </a:custGeom>
            <a:ln w="6650">
              <a:solidFill>
                <a:srgbClr val="A400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7" name="object 126">
            <a:extLst>
              <a:ext uri="{FF2B5EF4-FFF2-40B4-BE49-F238E27FC236}">
                <a16:creationId xmlns:a16="http://schemas.microsoft.com/office/drawing/2014/main" id="{31D2FC36-C9B3-47C1-95C8-0D3CB6F0D38A}"/>
              </a:ext>
            </a:extLst>
          </p:cNvPr>
          <p:cNvSpPr txBox="1"/>
          <p:nvPr/>
        </p:nvSpPr>
        <p:spPr>
          <a:xfrm>
            <a:off x="7977909" y="4196992"/>
            <a:ext cx="102235" cy="3524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150" spc="-595" dirty="0">
                <a:solidFill>
                  <a:srgbClr val="A40020"/>
                </a:solidFill>
                <a:latin typeface="Microsoft Sans Serif"/>
                <a:cs typeface="Microsoft Sans Serif"/>
              </a:rPr>
              <a:t>1</a:t>
            </a:r>
            <a:endParaRPr sz="2150">
              <a:latin typeface="Microsoft Sans Serif"/>
              <a:cs typeface="Microsoft Sans Serif"/>
            </a:endParaRPr>
          </a:p>
        </p:txBody>
      </p:sp>
      <p:sp>
        <p:nvSpPr>
          <p:cNvPr id="128" name="object 127">
            <a:extLst>
              <a:ext uri="{FF2B5EF4-FFF2-40B4-BE49-F238E27FC236}">
                <a16:creationId xmlns:a16="http://schemas.microsoft.com/office/drawing/2014/main" id="{08F07745-46AC-4B4F-A68B-7FAB50676DF4}"/>
              </a:ext>
            </a:extLst>
          </p:cNvPr>
          <p:cNvSpPr txBox="1"/>
          <p:nvPr/>
        </p:nvSpPr>
        <p:spPr>
          <a:xfrm>
            <a:off x="3964202" y="2836781"/>
            <a:ext cx="793750" cy="1199515"/>
          </a:xfrm>
          <a:prstGeom prst="rect">
            <a:avLst/>
          </a:prstGeom>
          <a:solidFill>
            <a:srgbClr val="FFCC66"/>
          </a:solidFill>
        </p:spPr>
        <p:txBody>
          <a:bodyPr vert="horz" wrap="square" lIns="0" tIns="635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50"/>
              </a:spcBef>
            </a:pPr>
            <a:endParaRPr sz="1300">
              <a:latin typeface="Times New Roman"/>
              <a:cs typeface="Times New Roman"/>
            </a:endParaRPr>
          </a:p>
          <a:p>
            <a:pPr marL="146050" marR="64769" indent="635" algn="ctr">
              <a:lnSpc>
                <a:spcPct val="85500"/>
              </a:lnSpc>
            </a:pPr>
            <a:r>
              <a:rPr sz="1150" spc="-60" dirty="0">
                <a:latin typeface="Microsoft Sans Serif"/>
                <a:cs typeface="Microsoft Sans Serif"/>
              </a:rPr>
              <a:t>Paquete </a:t>
            </a:r>
            <a:r>
              <a:rPr sz="1150" spc="-55" dirty="0">
                <a:latin typeface="Microsoft Sans Serif"/>
                <a:cs typeface="Microsoft Sans Serif"/>
              </a:rPr>
              <a:t> </a:t>
            </a:r>
            <a:r>
              <a:rPr sz="1150" spc="-70" dirty="0">
                <a:latin typeface="Microsoft Sans Serif"/>
                <a:cs typeface="Microsoft Sans Serif"/>
              </a:rPr>
              <a:t>de </a:t>
            </a:r>
            <a:r>
              <a:rPr sz="1150" spc="-65" dirty="0">
                <a:latin typeface="Microsoft Sans Serif"/>
                <a:cs typeface="Microsoft Sans Serif"/>
              </a:rPr>
              <a:t> </a:t>
            </a:r>
            <a:r>
              <a:rPr sz="1150" spc="-70" dirty="0">
                <a:latin typeface="Microsoft Sans Serif"/>
                <a:cs typeface="Microsoft Sans Serif"/>
              </a:rPr>
              <a:t>Atención </a:t>
            </a:r>
            <a:r>
              <a:rPr sz="1150" spc="-65" dirty="0">
                <a:latin typeface="Microsoft Sans Serif"/>
                <a:cs typeface="Microsoft Sans Serif"/>
              </a:rPr>
              <a:t> </a:t>
            </a:r>
            <a:r>
              <a:rPr sz="1150" spc="-80" dirty="0">
                <a:latin typeface="Microsoft Sans Serif"/>
                <a:cs typeface="Microsoft Sans Serif"/>
              </a:rPr>
              <a:t>I</a:t>
            </a:r>
            <a:r>
              <a:rPr sz="1150" spc="-85" dirty="0">
                <a:latin typeface="Microsoft Sans Serif"/>
                <a:cs typeface="Microsoft Sans Serif"/>
              </a:rPr>
              <a:t>n</a:t>
            </a:r>
            <a:r>
              <a:rPr sz="1150" spc="55" dirty="0">
                <a:latin typeface="Microsoft Sans Serif"/>
                <a:cs typeface="Microsoft Sans Serif"/>
              </a:rPr>
              <a:t>t</a:t>
            </a:r>
            <a:r>
              <a:rPr sz="1150" spc="-135" dirty="0">
                <a:latin typeface="Microsoft Sans Serif"/>
                <a:cs typeface="Microsoft Sans Serif"/>
              </a:rPr>
              <a:t>e</a:t>
            </a:r>
            <a:r>
              <a:rPr sz="1150" spc="-80" dirty="0">
                <a:latin typeface="Microsoft Sans Serif"/>
                <a:cs typeface="Microsoft Sans Serif"/>
              </a:rPr>
              <a:t>g</a:t>
            </a:r>
            <a:r>
              <a:rPr sz="1150" spc="-40" dirty="0">
                <a:latin typeface="Microsoft Sans Serif"/>
                <a:cs typeface="Microsoft Sans Serif"/>
              </a:rPr>
              <a:t>r</a:t>
            </a:r>
            <a:r>
              <a:rPr sz="1150" spc="-55" dirty="0">
                <a:latin typeface="Microsoft Sans Serif"/>
                <a:cs typeface="Microsoft Sans Serif"/>
              </a:rPr>
              <a:t>a</a:t>
            </a:r>
            <a:r>
              <a:rPr sz="1150" spc="-10" dirty="0">
                <a:latin typeface="Microsoft Sans Serif"/>
                <a:cs typeface="Microsoft Sans Serif"/>
              </a:rPr>
              <a:t>l</a:t>
            </a:r>
            <a:r>
              <a:rPr sz="1150" spc="-50" dirty="0">
                <a:latin typeface="Microsoft Sans Serif"/>
                <a:cs typeface="Microsoft Sans Serif"/>
              </a:rPr>
              <a:t> </a:t>
            </a:r>
            <a:r>
              <a:rPr sz="1150" spc="-5" dirty="0">
                <a:latin typeface="Microsoft Sans Serif"/>
                <a:cs typeface="Microsoft Sans Serif"/>
              </a:rPr>
              <a:t>a  </a:t>
            </a:r>
            <a:r>
              <a:rPr sz="1150" spc="-25" dirty="0">
                <a:latin typeface="Microsoft Sans Serif"/>
                <a:cs typeface="Microsoft Sans Serif"/>
              </a:rPr>
              <a:t>l</a:t>
            </a:r>
            <a:r>
              <a:rPr sz="1150" spc="-5" dirty="0">
                <a:latin typeface="Microsoft Sans Serif"/>
                <a:cs typeface="Microsoft Sans Serif"/>
              </a:rPr>
              <a:t>a</a:t>
            </a:r>
            <a:r>
              <a:rPr sz="1150" spc="-85" dirty="0">
                <a:latin typeface="Microsoft Sans Serif"/>
                <a:cs typeface="Microsoft Sans Serif"/>
              </a:rPr>
              <a:t> </a:t>
            </a:r>
            <a:r>
              <a:rPr sz="1150" spc="-145" dirty="0">
                <a:latin typeface="Microsoft Sans Serif"/>
                <a:cs typeface="Microsoft Sans Serif"/>
              </a:rPr>
              <a:t>F</a:t>
            </a:r>
            <a:r>
              <a:rPr sz="1150" spc="-55" dirty="0">
                <a:latin typeface="Microsoft Sans Serif"/>
                <a:cs typeface="Microsoft Sans Serif"/>
              </a:rPr>
              <a:t>am</a:t>
            </a:r>
            <a:r>
              <a:rPr sz="1150" spc="-25" dirty="0">
                <a:latin typeface="Microsoft Sans Serif"/>
                <a:cs typeface="Microsoft Sans Serif"/>
              </a:rPr>
              <a:t>ili</a:t>
            </a:r>
            <a:r>
              <a:rPr sz="1150" spc="-5" dirty="0">
                <a:latin typeface="Microsoft Sans Serif"/>
                <a:cs typeface="Microsoft Sans Serif"/>
              </a:rPr>
              <a:t>a</a:t>
            </a:r>
            <a:endParaRPr sz="1150">
              <a:latin typeface="Microsoft Sans Serif"/>
              <a:cs typeface="Microsoft Sans Serif"/>
            </a:endParaRPr>
          </a:p>
        </p:txBody>
      </p:sp>
      <p:sp>
        <p:nvSpPr>
          <p:cNvPr id="129" name="object 128">
            <a:extLst>
              <a:ext uri="{FF2B5EF4-FFF2-40B4-BE49-F238E27FC236}">
                <a16:creationId xmlns:a16="http://schemas.microsoft.com/office/drawing/2014/main" id="{B5BDC7EE-706C-4E7F-8E06-B4A632D013E8}"/>
              </a:ext>
            </a:extLst>
          </p:cNvPr>
          <p:cNvSpPr txBox="1">
            <a:spLocks/>
          </p:cNvSpPr>
          <p:nvPr/>
        </p:nvSpPr>
        <p:spPr>
          <a:xfrm>
            <a:off x="3164594" y="991744"/>
            <a:ext cx="3230245" cy="28765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rgbClr val="1F487C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lang="es-ES" sz="1700" b="0" spc="-65">
                <a:solidFill>
                  <a:srgbClr val="000000"/>
                </a:solidFill>
                <a:latin typeface="Microsoft Sans Serif"/>
                <a:cs typeface="Microsoft Sans Serif"/>
              </a:rPr>
              <a:t>A</a:t>
            </a:r>
            <a:r>
              <a:rPr lang="es-ES" sz="1700" b="0" spc="-215">
                <a:solidFill>
                  <a:srgbClr val="000000"/>
                </a:solidFill>
                <a:latin typeface="Microsoft Sans Serif"/>
                <a:cs typeface="Microsoft Sans Serif"/>
              </a:rPr>
              <a:t>T</a:t>
            </a:r>
            <a:r>
              <a:rPr lang="es-ES" sz="1700" b="0" spc="-280">
                <a:solidFill>
                  <a:srgbClr val="000000"/>
                </a:solidFill>
                <a:latin typeface="Microsoft Sans Serif"/>
                <a:cs typeface="Microsoft Sans Serif"/>
              </a:rPr>
              <a:t>E</a:t>
            </a:r>
            <a:r>
              <a:rPr lang="es-ES" sz="1700" b="0" spc="-80">
                <a:solidFill>
                  <a:srgbClr val="000000"/>
                </a:solidFill>
                <a:latin typeface="Microsoft Sans Serif"/>
                <a:cs typeface="Microsoft Sans Serif"/>
              </a:rPr>
              <a:t>N</a:t>
            </a:r>
            <a:r>
              <a:rPr lang="es-ES" sz="1700" b="0" spc="-290">
                <a:solidFill>
                  <a:srgbClr val="000000"/>
                </a:solidFill>
                <a:latin typeface="Microsoft Sans Serif"/>
                <a:cs typeface="Microsoft Sans Serif"/>
              </a:rPr>
              <a:t>C</a:t>
            </a:r>
            <a:r>
              <a:rPr lang="es-ES" sz="1700" b="0" spc="-40">
                <a:solidFill>
                  <a:srgbClr val="000000"/>
                </a:solidFill>
                <a:latin typeface="Microsoft Sans Serif"/>
                <a:cs typeface="Microsoft Sans Serif"/>
              </a:rPr>
              <a:t>I</a:t>
            </a:r>
            <a:r>
              <a:rPr lang="es-ES" sz="1700" b="0" spc="-180">
                <a:solidFill>
                  <a:srgbClr val="000000"/>
                </a:solidFill>
                <a:latin typeface="Microsoft Sans Serif"/>
                <a:cs typeface="Microsoft Sans Serif"/>
              </a:rPr>
              <a:t>Ó</a:t>
            </a:r>
            <a:r>
              <a:rPr lang="es-ES" sz="1700" b="0" spc="5">
                <a:solidFill>
                  <a:srgbClr val="000000"/>
                </a:solidFill>
                <a:latin typeface="Microsoft Sans Serif"/>
                <a:cs typeface="Microsoft Sans Serif"/>
              </a:rPr>
              <a:t>N</a:t>
            </a:r>
            <a:r>
              <a:rPr lang="es-ES" sz="1700" b="0" spc="-160">
                <a:solidFill>
                  <a:srgbClr val="000000"/>
                </a:solidFill>
                <a:latin typeface="Microsoft Sans Serif"/>
                <a:cs typeface="Microsoft Sans Serif"/>
              </a:rPr>
              <a:t> </a:t>
            </a:r>
            <a:r>
              <a:rPr lang="es-ES" sz="1700" b="0" spc="-20">
                <a:solidFill>
                  <a:srgbClr val="000000"/>
                </a:solidFill>
                <a:latin typeface="Microsoft Sans Serif"/>
                <a:cs typeface="Microsoft Sans Serif"/>
              </a:rPr>
              <a:t>I</a:t>
            </a:r>
            <a:r>
              <a:rPr lang="es-ES" sz="1700" b="0" spc="-135">
                <a:solidFill>
                  <a:srgbClr val="000000"/>
                </a:solidFill>
                <a:latin typeface="Microsoft Sans Serif"/>
                <a:cs typeface="Microsoft Sans Serif"/>
              </a:rPr>
              <a:t>N</a:t>
            </a:r>
            <a:r>
              <a:rPr lang="es-ES" sz="1700" b="0" spc="-215">
                <a:solidFill>
                  <a:srgbClr val="000000"/>
                </a:solidFill>
                <a:latin typeface="Microsoft Sans Serif"/>
                <a:cs typeface="Microsoft Sans Serif"/>
              </a:rPr>
              <a:t>T</a:t>
            </a:r>
            <a:r>
              <a:rPr lang="es-ES" sz="1700" b="0" spc="-280">
                <a:solidFill>
                  <a:srgbClr val="000000"/>
                </a:solidFill>
                <a:latin typeface="Microsoft Sans Serif"/>
                <a:cs typeface="Microsoft Sans Serif"/>
              </a:rPr>
              <a:t>E</a:t>
            </a:r>
            <a:r>
              <a:rPr lang="es-ES" sz="1700" b="0" spc="-254">
                <a:solidFill>
                  <a:srgbClr val="000000"/>
                </a:solidFill>
                <a:latin typeface="Microsoft Sans Serif"/>
                <a:cs typeface="Microsoft Sans Serif"/>
              </a:rPr>
              <a:t>G</a:t>
            </a:r>
            <a:r>
              <a:rPr lang="es-ES" sz="1700" b="0" spc="-270">
                <a:solidFill>
                  <a:srgbClr val="000000"/>
                </a:solidFill>
                <a:latin typeface="Microsoft Sans Serif"/>
                <a:cs typeface="Microsoft Sans Serif"/>
              </a:rPr>
              <a:t>R</a:t>
            </a:r>
            <a:r>
              <a:rPr lang="es-ES" sz="1700" b="0" spc="-70">
                <a:solidFill>
                  <a:srgbClr val="000000"/>
                </a:solidFill>
                <a:latin typeface="Microsoft Sans Serif"/>
                <a:cs typeface="Microsoft Sans Serif"/>
              </a:rPr>
              <a:t>A</a:t>
            </a:r>
            <a:r>
              <a:rPr lang="es-ES" sz="1700" b="0" spc="-60">
                <a:solidFill>
                  <a:srgbClr val="000000"/>
                </a:solidFill>
                <a:latin typeface="Microsoft Sans Serif"/>
                <a:cs typeface="Microsoft Sans Serif"/>
              </a:rPr>
              <a:t>L</a:t>
            </a:r>
            <a:r>
              <a:rPr lang="es-ES" sz="1700" b="0" spc="-110">
                <a:solidFill>
                  <a:srgbClr val="000000"/>
                </a:solidFill>
                <a:latin typeface="Microsoft Sans Serif"/>
                <a:cs typeface="Microsoft Sans Serif"/>
              </a:rPr>
              <a:t> </a:t>
            </a:r>
            <a:r>
              <a:rPr lang="es-ES" sz="1700" b="0" spc="-5">
                <a:solidFill>
                  <a:srgbClr val="000000"/>
                </a:solidFill>
                <a:latin typeface="Microsoft Sans Serif"/>
                <a:cs typeface="Microsoft Sans Serif"/>
              </a:rPr>
              <a:t>A</a:t>
            </a:r>
            <a:r>
              <a:rPr lang="es-ES" sz="1700" b="0" spc="-110">
                <a:solidFill>
                  <a:srgbClr val="000000"/>
                </a:solidFill>
                <a:latin typeface="Microsoft Sans Serif"/>
                <a:cs typeface="Microsoft Sans Serif"/>
              </a:rPr>
              <a:t> </a:t>
            </a:r>
            <a:r>
              <a:rPr lang="es-ES" sz="1700" b="0" spc="-145">
                <a:solidFill>
                  <a:srgbClr val="000000"/>
                </a:solidFill>
                <a:latin typeface="Microsoft Sans Serif"/>
                <a:cs typeface="Microsoft Sans Serif"/>
              </a:rPr>
              <a:t>L</a:t>
            </a:r>
            <a:r>
              <a:rPr lang="es-ES" sz="1700" b="0" spc="-5">
                <a:solidFill>
                  <a:srgbClr val="000000"/>
                </a:solidFill>
                <a:latin typeface="Microsoft Sans Serif"/>
                <a:cs typeface="Microsoft Sans Serif"/>
              </a:rPr>
              <a:t>A</a:t>
            </a:r>
            <a:r>
              <a:rPr lang="es-ES" sz="1700" b="0" spc="-110">
                <a:solidFill>
                  <a:srgbClr val="000000"/>
                </a:solidFill>
                <a:latin typeface="Microsoft Sans Serif"/>
                <a:cs typeface="Microsoft Sans Serif"/>
              </a:rPr>
              <a:t> </a:t>
            </a:r>
            <a:r>
              <a:rPr lang="es-ES" sz="1700" b="0" spc="-185">
                <a:solidFill>
                  <a:srgbClr val="000000"/>
                </a:solidFill>
                <a:latin typeface="Microsoft Sans Serif"/>
                <a:cs typeface="Microsoft Sans Serif"/>
              </a:rPr>
              <a:t>F</a:t>
            </a:r>
            <a:r>
              <a:rPr lang="es-ES" sz="1700" b="0" spc="-65">
                <a:solidFill>
                  <a:srgbClr val="000000"/>
                </a:solidFill>
                <a:latin typeface="Microsoft Sans Serif"/>
                <a:cs typeface="Microsoft Sans Serif"/>
              </a:rPr>
              <a:t>A</a:t>
            </a:r>
            <a:r>
              <a:rPr lang="es-ES" sz="1700" b="0" spc="-185">
                <a:solidFill>
                  <a:srgbClr val="000000"/>
                </a:solidFill>
                <a:latin typeface="Microsoft Sans Serif"/>
                <a:cs typeface="Microsoft Sans Serif"/>
              </a:rPr>
              <a:t>M</a:t>
            </a:r>
            <a:r>
              <a:rPr lang="es-ES" sz="1700" b="0" spc="-45">
                <a:solidFill>
                  <a:srgbClr val="000000"/>
                </a:solidFill>
                <a:latin typeface="Microsoft Sans Serif"/>
                <a:cs typeface="Microsoft Sans Serif"/>
              </a:rPr>
              <a:t>I</a:t>
            </a:r>
            <a:r>
              <a:rPr lang="es-ES" sz="1700" b="0" spc="-150">
                <a:solidFill>
                  <a:srgbClr val="000000"/>
                </a:solidFill>
                <a:latin typeface="Microsoft Sans Serif"/>
                <a:cs typeface="Microsoft Sans Serif"/>
              </a:rPr>
              <a:t>L</a:t>
            </a:r>
            <a:r>
              <a:rPr lang="es-ES" sz="1700" b="0" spc="-105">
                <a:solidFill>
                  <a:srgbClr val="000000"/>
                </a:solidFill>
                <a:latin typeface="Microsoft Sans Serif"/>
                <a:cs typeface="Microsoft Sans Serif"/>
              </a:rPr>
              <a:t>I</a:t>
            </a:r>
            <a:r>
              <a:rPr lang="es-ES" sz="1700" b="0" spc="-5">
                <a:solidFill>
                  <a:srgbClr val="000000"/>
                </a:solidFill>
                <a:latin typeface="Microsoft Sans Serif"/>
                <a:cs typeface="Microsoft Sans Serif"/>
              </a:rPr>
              <a:t>A</a:t>
            </a:r>
            <a:endParaRPr lang="es-ES" sz="1700">
              <a:latin typeface="Microsoft Sans Serif"/>
              <a:cs typeface="Microsoft Sans Serif"/>
            </a:endParaRPr>
          </a:p>
        </p:txBody>
      </p:sp>
      <p:sp>
        <p:nvSpPr>
          <p:cNvPr id="130" name="object 129">
            <a:extLst>
              <a:ext uri="{FF2B5EF4-FFF2-40B4-BE49-F238E27FC236}">
                <a16:creationId xmlns:a16="http://schemas.microsoft.com/office/drawing/2014/main" id="{D61E075F-5F24-452A-86D4-873D52744BF2}"/>
              </a:ext>
            </a:extLst>
          </p:cNvPr>
          <p:cNvSpPr txBox="1"/>
          <p:nvPr/>
        </p:nvSpPr>
        <p:spPr>
          <a:xfrm>
            <a:off x="5200755" y="1897006"/>
            <a:ext cx="1301750" cy="1686560"/>
          </a:xfrm>
          <a:prstGeom prst="rect">
            <a:avLst/>
          </a:prstGeom>
          <a:solidFill>
            <a:srgbClr val="FFFFFF"/>
          </a:solidFill>
          <a:ln w="13718">
            <a:solidFill>
              <a:srgbClr val="000000"/>
            </a:solidFill>
          </a:ln>
        </p:spPr>
        <p:txBody>
          <a:bodyPr vert="horz" wrap="square" lIns="0" tIns="72390" rIns="0" bIns="0" rtlCol="0">
            <a:spAutoFit/>
          </a:bodyPr>
          <a:lstStyle/>
          <a:p>
            <a:pPr marL="128905" marR="147955">
              <a:lnSpc>
                <a:spcPct val="96000"/>
              </a:lnSpc>
              <a:spcBef>
                <a:spcPts val="570"/>
              </a:spcBef>
            </a:pPr>
            <a:r>
              <a:rPr sz="1400" spc="-30" dirty="0">
                <a:latin typeface="Tahoma"/>
                <a:cs typeface="Tahoma"/>
              </a:rPr>
              <a:t>Cuidados </a:t>
            </a:r>
            <a:r>
              <a:rPr sz="1400" spc="-25" dirty="0">
                <a:latin typeface="Tahoma"/>
                <a:cs typeface="Tahoma"/>
              </a:rPr>
              <a:t> </a:t>
            </a:r>
            <a:r>
              <a:rPr sz="1400" spc="-45" dirty="0">
                <a:latin typeface="Tahoma"/>
                <a:cs typeface="Tahoma"/>
              </a:rPr>
              <a:t>e</a:t>
            </a:r>
            <a:r>
              <a:rPr sz="1400" spc="-40" dirty="0">
                <a:latin typeface="Tahoma"/>
                <a:cs typeface="Tahoma"/>
              </a:rPr>
              <a:t>s</a:t>
            </a:r>
            <a:r>
              <a:rPr sz="1400" spc="-45" dirty="0">
                <a:latin typeface="Tahoma"/>
                <a:cs typeface="Tahoma"/>
              </a:rPr>
              <a:t>e</a:t>
            </a:r>
            <a:r>
              <a:rPr sz="1400" spc="-35" dirty="0">
                <a:latin typeface="Tahoma"/>
                <a:cs typeface="Tahoma"/>
              </a:rPr>
              <a:t>nc</a:t>
            </a:r>
            <a:r>
              <a:rPr sz="1400" spc="-5" dirty="0">
                <a:latin typeface="Tahoma"/>
                <a:cs typeface="Tahoma"/>
              </a:rPr>
              <a:t>i</a:t>
            </a:r>
            <a:r>
              <a:rPr sz="1400" spc="-40" dirty="0">
                <a:latin typeface="Tahoma"/>
                <a:cs typeface="Tahoma"/>
              </a:rPr>
              <a:t>a</a:t>
            </a:r>
            <a:r>
              <a:rPr sz="1400" spc="-30" dirty="0">
                <a:latin typeface="Tahoma"/>
                <a:cs typeface="Tahoma"/>
              </a:rPr>
              <a:t>l</a:t>
            </a:r>
            <a:r>
              <a:rPr sz="1400" spc="-15" dirty="0">
                <a:latin typeface="Tahoma"/>
                <a:cs typeface="Tahoma"/>
              </a:rPr>
              <a:t>e</a:t>
            </a:r>
            <a:r>
              <a:rPr sz="1400" spc="10" dirty="0">
                <a:latin typeface="Tahoma"/>
                <a:cs typeface="Tahoma"/>
              </a:rPr>
              <a:t>s</a:t>
            </a:r>
            <a:r>
              <a:rPr sz="1400" spc="-60" dirty="0">
                <a:latin typeface="Tahoma"/>
                <a:cs typeface="Tahoma"/>
              </a:rPr>
              <a:t> </a:t>
            </a:r>
            <a:r>
              <a:rPr sz="1400" spc="-30" dirty="0">
                <a:latin typeface="Tahoma"/>
                <a:cs typeface="Tahoma"/>
              </a:rPr>
              <a:t>d</a:t>
            </a:r>
            <a:r>
              <a:rPr sz="1400" spc="10" dirty="0">
                <a:latin typeface="Tahoma"/>
                <a:cs typeface="Tahoma"/>
              </a:rPr>
              <a:t>e  </a:t>
            </a:r>
            <a:r>
              <a:rPr sz="1400" spc="-10" dirty="0">
                <a:latin typeface="Tahoma"/>
                <a:cs typeface="Tahoma"/>
              </a:rPr>
              <a:t>la </a:t>
            </a:r>
            <a:r>
              <a:rPr sz="1400" spc="-25" dirty="0">
                <a:latin typeface="Tahoma"/>
                <a:cs typeface="Tahoma"/>
              </a:rPr>
              <a:t>familia: </a:t>
            </a:r>
            <a:r>
              <a:rPr sz="1400" spc="-20" dirty="0">
                <a:latin typeface="Tahoma"/>
                <a:cs typeface="Tahoma"/>
              </a:rPr>
              <a:t> </a:t>
            </a:r>
            <a:r>
              <a:rPr sz="1400" spc="-30" dirty="0">
                <a:latin typeface="Tahoma"/>
                <a:cs typeface="Tahoma"/>
              </a:rPr>
              <a:t>Dinámica </a:t>
            </a:r>
            <a:r>
              <a:rPr sz="1400" spc="-25" dirty="0">
                <a:latin typeface="Tahoma"/>
                <a:cs typeface="Tahoma"/>
              </a:rPr>
              <a:t> </a:t>
            </a:r>
            <a:r>
              <a:rPr sz="1400" spc="-30" dirty="0">
                <a:latin typeface="Tahoma"/>
                <a:cs typeface="Tahoma"/>
              </a:rPr>
              <a:t>familia, </a:t>
            </a:r>
            <a:r>
              <a:rPr sz="1400" spc="-25" dirty="0">
                <a:latin typeface="Tahoma"/>
                <a:cs typeface="Tahoma"/>
              </a:rPr>
              <a:t> </a:t>
            </a:r>
            <a:r>
              <a:rPr sz="1400" spc="-35" dirty="0">
                <a:latin typeface="Tahoma"/>
                <a:cs typeface="Tahoma"/>
              </a:rPr>
              <a:t>h</a:t>
            </a:r>
            <a:r>
              <a:rPr sz="1400" spc="-40" dirty="0">
                <a:latin typeface="Tahoma"/>
                <a:cs typeface="Tahoma"/>
              </a:rPr>
              <a:t>o</a:t>
            </a:r>
            <a:r>
              <a:rPr sz="1400" spc="-30" dirty="0">
                <a:latin typeface="Tahoma"/>
                <a:cs typeface="Tahoma"/>
              </a:rPr>
              <a:t>g</a:t>
            </a:r>
            <a:r>
              <a:rPr sz="1400" spc="-40" dirty="0">
                <a:latin typeface="Tahoma"/>
                <a:cs typeface="Tahoma"/>
              </a:rPr>
              <a:t>a</a:t>
            </a:r>
            <a:r>
              <a:rPr sz="1400" spc="-25" dirty="0">
                <a:latin typeface="Tahoma"/>
                <a:cs typeface="Tahoma"/>
              </a:rPr>
              <a:t>r</a:t>
            </a:r>
            <a:r>
              <a:rPr sz="1400" spc="5" dirty="0">
                <a:latin typeface="Tahoma"/>
                <a:cs typeface="Tahoma"/>
              </a:rPr>
              <a:t>,</a:t>
            </a:r>
            <a:r>
              <a:rPr sz="1400" spc="-40" dirty="0">
                <a:latin typeface="Tahoma"/>
                <a:cs typeface="Tahoma"/>
              </a:rPr>
              <a:t> </a:t>
            </a:r>
            <a:r>
              <a:rPr sz="1400" spc="-55" dirty="0">
                <a:latin typeface="Tahoma"/>
                <a:cs typeface="Tahoma"/>
              </a:rPr>
              <a:t>m</a:t>
            </a:r>
            <a:r>
              <a:rPr sz="1400" spc="-30" dirty="0">
                <a:latin typeface="Tahoma"/>
                <a:cs typeface="Tahoma"/>
              </a:rPr>
              <a:t>i</a:t>
            </a:r>
            <a:r>
              <a:rPr sz="1400" spc="-35" dirty="0">
                <a:latin typeface="Tahoma"/>
                <a:cs typeface="Tahoma"/>
              </a:rPr>
              <a:t>c</a:t>
            </a:r>
            <a:r>
              <a:rPr sz="1400" spc="-25" dirty="0">
                <a:latin typeface="Tahoma"/>
                <a:cs typeface="Tahoma"/>
              </a:rPr>
              <a:t>r</a:t>
            </a:r>
            <a:r>
              <a:rPr sz="1400" spc="-30" dirty="0">
                <a:latin typeface="Tahoma"/>
                <a:cs typeface="Tahoma"/>
              </a:rPr>
              <a:t>o</a:t>
            </a:r>
            <a:r>
              <a:rPr sz="1400" spc="10" dirty="0">
                <a:latin typeface="Tahoma"/>
                <a:cs typeface="Tahoma"/>
              </a:rPr>
              <a:t>-  </a:t>
            </a:r>
            <a:r>
              <a:rPr sz="1400" spc="-30" dirty="0">
                <a:latin typeface="Tahoma"/>
                <a:cs typeface="Tahoma"/>
              </a:rPr>
              <a:t>ambiente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131" name="object 130">
            <a:extLst>
              <a:ext uri="{FF2B5EF4-FFF2-40B4-BE49-F238E27FC236}">
                <a16:creationId xmlns:a16="http://schemas.microsoft.com/office/drawing/2014/main" id="{ECE7F693-4613-41AE-8B96-84760272750D}"/>
              </a:ext>
            </a:extLst>
          </p:cNvPr>
          <p:cNvSpPr/>
          <p:nvPr/>
        </p:nvSpPr>
        <p:spPr>
          <a:xfrm>
            <a:off x="755573" y="980694"/>
            <a:ext cx="7670800" cy="4381500"/>
          </a:xfrm>
          <a:custGeom>
            <a:avLst/>
            <a:gdLst/>
            <a:ahLst/>
            <a:cxnLst/>
            <a:rect l="l" t="t" r="r" b="b"/>
            <a:pathLst>
              <a:path w="7670800" h="4381500">
                <a:moveTo>
                  <a:pt x="0" y="4381500"/>
                </a:moveTo>
                <a:lnTo>
                  <a:pt x="7670800" y="4381500"/>
                </a:lnTo>
                <a:lnTo>
                  <a:pt x="7670800" y="0"/>
                </a:lnTo>
                <a:lnTo>
                  <a:pt x="0" y="0"/>
                </a:lnTo>
                <a:lnTo>
                  <a:pt x="0" y="43815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6400258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67537" y="908685"/>
            <a:ext cx="8343900" cy="4597400"/>
            <a:chOff x="467537" y="908685"/>
            <a:chExt cx="8343900" cy="4597400"/>
          </a:xfrm>
        </p:grpSpPr>
        <p:sp>
          <p:nvSpPr>
            <p:cNvPr id="3" name="object 3"/>
            <p:cNvSpPr/>
            <p:nvPr/>
          </p:nvSpPr>
          <p:spPr>
            <a:xfrm>
              <a:off x="467537" y="908685"/>
              <a:ext cx="8343900" cy="4597400"/>
            </a:xfrm>
            <a:custGeom>
              <a:avLst/>
              <a:gdLst/>
              <a:ahLst/>
              <a:cxnLst/>
              <a:rect l="l" t="t" r="r" b="b"/>
              <a:pathLst>
                <a:path w="8343900" h="4597400">
                  <a:moveTo>
                    <a:pt x="8343900" y="0"/>
                  </a:moveTo>
                  <a:lnTo>
                    <a:pt x="0" y="0"/>
                  </a:lnTo>
                  <a:lnTo>
                    <a:pt x="0" y="4597400"/>
                  </a:lnTo>
                  <a:lnTo>
                    <a:pt x="8343900" y="4597400"/>
                  </a:lnTo>
                  <a:lnTo>
                    <a:pt x="83439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6601650" y="3711478"/>
              <a:ext cx="41275" cy="374650"/>
            </a:xfrm>
            <a:custGeom>
              <a:avLst/>
              <a:gdLst/>
              <a:ahLst/>
              <a:cxnLst/>
              <a:rect l="l" t="t" r="r" b="b"/>
              <a:pathLst>
                <a:path w="41275" h="374650">
                  <a:moveTo>
                    <a:pt x="0" y="374145"/>
                  </a:moveTo>
                  <a:lnTo>
                    <a:pt x="40715" y="374145"/>
                  </a:lnTo>
                  <a:lnTo>
                    <a:pt x="40715" y="0"/>
                  </a:lnTo>
                  <a:lnTo>
                    <a:pt x="0" y="0"/>
                  </a:lnTo>
                  <a:lnTo>
                    <a:pt x="0" y="374145"/>
                  </a:lnTo>
                  <a:close/>
                </a:path>
              </a:pathLst>
            </a:custGeom>
            <a:solidFill>
              <a:srgbClr val="A400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6622008" y="3074831"/>
              <a:ext cx="0" cy="189230"/>
            </a:xfrm>
            <a:custGeom>
              <a:avLst/>
              <a:gdLst/>
              <a:ahLst/>
              <a:cxnLst/>
              <a:rect l="l" t="t" r="r" b="b"/>
              <a:pathLst>
                <a:path h="189229">
                  <a:moveTo>
                    <a:pt x="0" y="0"/>
                  </a:moveTo>
                  <a:lnTo>
                    <a:pt x="0" y="188945"/>
                  </a:lnTo>
                </a:path>
              </a:pathLst>
            </a:custGeom>
            <a:ln w="40715">
              <a:solidFill>
                <a:srgbClr val="A400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6547771" y="2937906"/>
              <a:ext cx="155575" cy="155575"/>
            </a:xfrm>
            <a:custGeom>
              <a:avLst/>
              <a:gdLst/>
              <a:ahLst/>
              <a:cxnLst/>
              <a:rect l="l" t="t" r="r" b="b"/>
              <a:pathLst>
                <a:path w="155575" h="155575">
                  <a:moveTo>
                    <a:pt x="74237" y="0"/>
                  </a:moveTo>
                  <a:lnTo>
                    <a:pt x="0" y="155563"/>
                  </a:lnTo>
                  <a:lnTo>
                    <a:pt x="155509" y="155563"/>
                  </a:lnTo>
                  <a:lnTo>
                    <a:pt x="74237" y="0"/>
                  </a:lnTo>
                  <a:close/>
                </a:path>
              </a:pathLst>
            </a:custGeom>
            <a:solidFill>
              <a:srgbClr val="A400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6569987" y="3354554"/>
            <a:ext cx="1327150" cy="304165"/>
          </a:xfrm>
          <a:prstGeom prst="rect">
            <a:avLst/>
          </a:prstGeom>
        </p:spPr>
        <p:txBody>
          <a:bodyPr vert="horz" wrap="square" lIns="0" tIns="1270" rIns="0" bIns="0" rtlCol="0">
            <a:spAutoFit/>
          </a:bodyPr>
          <a:lstStyle/>
          <a:p>
            <a:pPr marL="363220" indent="-363220">
              <a:lnSpc>
                <a:spcPts val="1190"/>
              </a:lnSpc>
              <a:spcBef>
                <a:spcPts val="10"/>
              </a:spcBef>
            </a:pPr>
            <a:r>
              <a:rPr sz="1100" spc="-270" dirty="0">
                <a:latin typeface="Microsoft Sans Serif"/>
                <a:cs typeface="Microsoft Sans Serif"/>
              </a:rPr>
              <a:t>S</a:t>
            </a:r>
            <a:r>
              <a:rPr sz="1100" spc="-120" dirty="0">
                <a:latin typeface="Microsoft Sans Serif"/>
                <a:cs typeface="Microsoft Sans Serif"/>
              </a:rPr>
              <a:t>e</a:t>
            </a:r>
            <a:r>
              <a:rPr sz="1100" spc="-90" dirty="0">
                <a:latin typeface="Microsoft Sans Serif"/>
                <a:cs typeface="Microsoft Sans Serif"/>
              </a:rPr>
              <a:t>g</a:t>
            </a:r>
            <a:r>
              <a:rPr sz="1100" spc="-60" dirty="0">
                <a:latin typeface="Microsoft Sans Serif"/>
                <a:cs typeface="Microsoft Sans Serif"/>
              </a:rPr>
              <a:t>u</a:t>
            </a:r>
            <a:r>
              <a:rPr sz="1100" spc="-20" dirty="0">
                <a:latin typeface="Microsoft Sans Serif"/>
                <a:cs typeface="Microsoft Sans Serif"/>
              </a:rPr>
              <a:t>i</a:t>
            </a:r>
            <a:r>
              <a:rPr sz="1100" spc="-45" dirty="0">
                <a:latin typeface="Microsoft Sans Serif"/>
                <a:cs typeface="Microsoft Sans Serif"/>
              </a:rPr>
              <a:t>m</a:t>
            </a:r>
            <a:r>
              <a:rPr sz="1100" spc="-20" dirty="0">
                <a:latin typeface="Microsoft Sans Serif"/>
                <a:cs typeface="Microsoft Sans Serif"/>
              </a:rPr>
              <a:t>i</a:t>
            </a:r>
            <a:r>
              <a:rPr sz="1100" spc="-120" dirty="0">
                <a:latin typeface="Microsoft Sans Serif"/>
                <a:cs typeface="Microsoft Sans Serif"/>
              </a:rPr>
              <a:t>e</a:t>
            </a:r>
            <a:r>
              <a:rPr sz="1100" spc="-90" dirty="0">
                <a:latin typeface="Microsoft Sans Serif"/>
                <a:cs typeface="Microsoft Sans Serif"/>
              </a:rPr>
              <a:t>n</a:t>
            </a:r>
            <a:r>
              <a:rPr sz="1100" spc="40" dirty="0">
                <a:latin typeface="Microsoft Sans Serif"/>
                <a:cs typeface="Microsoft Sans Serif"/>
              </a:rPr>
              <a:t>t</a:t>
            </a:r>
            <a:r>
              <a:rPr sz="1100" spc="-55" dirty="0">
                <a:latin typeface="Microsoft Sans Serif"/>
                <a:cs typeface="Microsoft Sans Serif"/>
              </a:rPr>
              <a:t>o</a:t>
            </a:r>
            <a:r>
              <a:rPr sz="1100" spc="-65" dirty="0">
                <a:latin typeface="Microsoft Sans Serif"/>
                <a:cs typeface="Microsoft Sans Serif"/>
              </a:rPr>
              <a:t> </a:t>
            </a:r>
            <a:r>
              <a:rPr sz="1100" spc="-100" dirty="0">
                <a:latin typeface="Microsoft Sans Serif"/>
                <a:cs typeface="Microsoft Sans Serif"/>
              </a:rPr>
              <a:t>V</a:t>
            </a:r>
            <a:r>
              <a:rPr sz="1100" spc="-20" dirty="0">
                <a:latin typeface="Microsoft Sans Serif"/>
                <a:cs typeface="Microsoft Sans Serif"/>
              </a:rPr>
              <a:t>i</a:t>
            </a:r>
            <a:r>
              <a:rPr sz="1100" spc="-90" dirty="0">
                <a:latin typeface="Microsoft Sans Serif"/>
                <a:cs typeface="Microsoft Sans Serif"/>
              </a:rPr>
              <a:t>g</a:t>
            </a:r>
            <a:r>
              <a:rPr sz="1100" spc="-50" dirty="0">
                <a:latin typeface="Microsoft Sans Serif"/>
                <a:cs typeface="Microsoft Sans Serif"/>
              </a:rPr>
              <a:t>i</a:t>
            </a:r>
            <a:r>
              <a:rPr sz="1100" spc="-20" dirty="0">
                <a:latin typeface="Microsoft Sans Serif"/>
                <a:cs typeface="Microsoft Sans Serif"/>
              </a:rPr>
              <a:t>l</a:t>
            </a:r>
            <a:r>
              <a:rPr sz="1100" spc="-65" dirty="0">
                <a:latin typeface="Microsoft Sans Serif"/>
                <a:cs typeface="Microsoft Sans Serif"/>
              </a:rPr>
              <a:t>a</a:t>
            </a:r>
            <a:r>
              <a:rPr sz="1100" spc="-90" dirty="0">
                <a:latin typeface="Microsoft Sans Serif"/>
                <a:cs typeface="Microsoft Sans Serif"/>
              </a:rPr>
              <a:t>n</a:t>
            </a:r>
            <a:r>
              <a:rPr sz="1100" spc="-145" dirty="0">
                <a:latin typeface="Microsoft Sans Serif"/>
                <a:cs typeface="Microsoft Sans Serif"/>
              </a:rPr>
              <a:t>c</a:t>
            </a:r>
            <a:r>
              <a:rPr sz="1100" spc="-20" dirty="0">
                <a:latin typeface="Microsoft Sans Serif"/>
                <a:cs typeface="Microsoft Sans Serif"/>
              </a:rPr>
              <a:t>i</a:t>
            </a:r>
            <a:r>
              <a:rPr sz="1100" spc="-10" dirty="0">
                <a:latin typeface="Microsoft Sans Serif"/>
                <a:cs typeface="Microsoft Sans Serif"/>
              </a:rPr>
              <a:t>a</a:t>
            </a:r>
            <a:r>
              <a:rPr sz="1100" spc="-80" dirty="0">
                <a:latin typeface="Microsoft Sans Serif"/>
                <a:cs typeface="Microsoft Sans Serif"/>
              </a:rPr>
              <a:t> </a:t>
            </a:r>
            <a:r>
              <a:rPr sz="1100" spc="-25" dirty="0">
                <a:latin typeface="Microsoft Sans Serif"/>
                <a:cs typeface="Microsoft Sans Serif"/>
              </a:rPr>
              <a:t>y  </a:t>
            </a:r>
            <a:r>
              <a:rPr sz="1100" spc="-65" dirty="0">
                <a:latin typeface="Microsoft Sans Serif"/>
                <a:cs typeface="Microsoft Sans Serif"/>
              </a:rPr>
              <a:t>evaluación</a:t>
            </a:r>
            <a:endParaRPr sz="1100">
              <a:latin typeface="Microsoft Sans Serif"/>
              <a:cs typeface="Microsoft Sans Serif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499267" y="2517502"/>
            <a:ext cx="1412875" cy="304165"/>
          </a:xfrm>
          <a:prstGeom prst="rect">
            <a:avLst/>
          </a:prstGeom>
        </p:spPr>
        <p:txBody>
          <a:bodyPr vert="horz" wrap="square" lIns="0" tIns="1270" rIns="0" bIns="0" rtlCol="0">
            <a:spAutoFit/>
          </a:bodyPr>
          <a:lstStyle/>
          <a:p>
            <a:pPr marL="322580" indent="-323215">
              <a:lnSpc>
                <a:spcPts val="1190"/>
              </a:lnSpc>
              <a:spcBef>
                <a:spcPts val="10"/>
              </a:spcBef>
            </a:pPr>
            <a:r>
              <a:rPr sz="1100" spc="-70" dirty="0">
                <a:latin typeface="Microsoft Sans Serif"/>
                <a:cs typeface="Microsoft Sans Serif"/>
              </a:rPr>
              <a:t>A</a:t>
            </a:r>
            <a:r>
              <a:rPr sz="1100" spc="40" dirty="0">
                <a:latin typeface="Microsoft Sans Serif"/>
                <a:cs typeface="Microsoft Sans Serif"/>
              </a:rPr>
              <a:t>t</a:t>
            </a:r>
            <a:r>
              <a:rPr sz="1100" spc="-120" dirty="0">
                <a:latin typeface="Microsoft Sans Serif"/>
                <a:cs typeface="Microsoft Sans Serif"/>
              </a:rPr>
              <a:t>e</a:t>
            </a:r>
            <a:r>
              <a:rPr sz="1100" spc="-90" dirty="0">
                <a:latin typeface="Microsoft Sans Serif"/>
                <a:cs typeface="Microsoft Sans Serif"/>
              </a:rPr>
              <a:t>n</a:t>
            </a:r>
            <a:r>
              <a:rPr sz="1100" spc="-145" dirty="0">
                <a:latin typeface="Microsoft Sans Serif"/>
                <a:cs typeface="Microsoft Sans Serif"/>
              </a:rPr>
              <a:t>c</a:t>
            </a:r>
            <a:r>
              <a:rPr sz="1100" spc="-20" dirty="0">
                <a:latin typeface="Microsoft Sans Serif"/>
                <a:cs typeface="Microsoft Sans Serif"/>
              </a:rPr>
              <a:t>i</a:t>
            </a:r>
            <a:r>
              <a:rPr sz="1100" spc="-95" dirty="0">
                <a:latin typeface="Microsoft Sans Serif"/>
                <a:cs typeface="Microsoft Sans Serif"/>
              </a:rPr>
              <a:t>ó</a:t>
            </a:r>
            <a:r>
              <a:rPr sz="1100" spc="-40" dirty="0">
                <a:latin typeface="Microsoft Sans Serif"/>
                <a:cs typeface="Microsoft Sans Serif"/>
              </a:rPr>
              <a:t>n</a:t>
            </a:r>
            <a:r>
              <a:rPr sz="1100" spc="-80" dirty="0">
                <a:latin typeface="Microsoft Sans Serif"/>
                <a:cs typeface="Microsoft Sans Serif"/>
              </a:rPr>
              <a:t> </a:t>
            </a:r>
            <a:r>
              <a:rPr sz="1100" spc="-60" dirty="0">
                <a:latin typeface="Microsoft Sans Serif"/>
                <a:cs typeface="Microsoft Sans Serif"/>
              </a:rPr>
              <a:t>d</a:t>
            </a:r>
            <a:r>
              <a:rPr sz="1100" spc="-85" dirty="0">
                <a:latin typeface="Microsoft Sans Serif"/>
                <a:cs typeface="Microsoft Sans Serif"/>
              </a:rPr>
              <a:t>e</a:t>
            </a:r>
            <a:r>
              <a:rPr sz="1100" spc="-65" dirty="0">
                <a:latin typeface="Microsoft Sans Serif"/>
                <a:cs typeface="Microsoft Sans Serif"/>
              </a:rPr>
              <a:t> </a:t>
            </a:r>
            <a:r>
              <a:rPr sz="1100" spc="-190" dirty="0">
                <a:latin typeface="Microsoft Sans Serif"/>
                <a:cs typeface="Microsoft Sans Serif"/>
              </a:rPr>
              <a:t>C</a:t>
            </a:r>
            <a:r>
              <a:rPr sz="1100" spc="-95" dirty="0">
                <a:latin typeface="Microsoft Sans Serif"/>
                <a:cs typeface="Microsoft Sans Serif"/>
              </a:rPr>
              <a:t>o</a:t>
            </a:r>
            <a:r>
              <a:rPr sz="1100" spc="-45" dirty="0">
                <a:latin typeface="Microsoft Sans Serif"/>
                <a:cs typeface="Microsoft Sans Serif"/>
              </a:rPr>
              <a:t>m</a:t>
            </a:r>
            <a:r>
              <a:rPr sz="1100" spc="-60" dirty="0">
                <a:latin typeface="Microsoft Sans Serif"/>
                <a:cs typeface="Microsoft Sans Serif"/>
              </a:rPr>
              <a:t>u</a:t>
            </a:r>
            <a:r>
              <a:rPr sz="1100" spc="-90" dirty="0">
                <a:latin typeface="Microsoft Sans Serif"/>
                <a:cs typeface="Microsoft Sans Serif"/>
              </a:rPr>
              <a:t>n</a:t>
            </a:r>
            <a:r>
              <a:rPr sz="1100" spc="-20" dirty="0">
                <a:latin typeface="Microsoft Sans Serif"/>
                <a:cs typeface="Microsoft Sans Serif"/>
              </a:rPr>
              <a:t>i</a:t>
            </a:r>
            <a:r>
              <a:rPr sz="1100" spc="-60" dirty="0">
                <a:latin typeface="Microsoft Sans Serif"/>
                <a:cs typeface="Microsoft Sans Serif"/>
              </a:rPr>
              <a:t>d</a:t>
            </a:r>
            <a:r>
              <a:rPr sz="1100" spc="-65" dirty="0">
                <a:latin typeface="Microsoft Sans Serif"/>
                <a:cs typeface="Microsoft Sans Serif"/>
              </a:rPr>
              <a:t>a</a:t>
            </a:r>
            <a:r>
              <a:rPr sz="1100" spc="-60" dirty="0">
                <a:latin typeface="Microsoft Sans Serif"/>
                <a:cs typeface="Microsoft Sans Serif"/>
              </a:rPr>
              <a:t>d</a:t>
            </a:r>
            <a:r>
              <a:rPr sz="1100" spc="-120" dirty="0">
                <a:latin typeface="Microsoft Sans Serif"/>
                <a:cs typeface="Microsoft Sans Serif"/>
              </a:rPr>
              <a:t>e</a:t>
            </a:r>
            <a:r>
              <a:rPr sz="1100" spc="-155" dirty="0">
                <a:latin typeface="Microsoft Sans Serif"/>
                <a:cs typeface="Microsoft Sans Serif"/>
              </a:rPr>
              <a:t>s  </a:t>
            </a:r>
            <a:r>
              <a:rPr sz="1100" spc="-120" dirty="0">
                <a:latin typeface="Microsoft Sans Serif"/>
                <a:cs typeface="Microsoft Sans Serif"/>
              </a:rPr>
              <a:t>e</a:t>
            </a:r>
            <a:r>
              <a:rPr sz="1100" spc="-40" dirty="0">
                <a:latin typeface="Microsoft Sans Serif"/>
                <a:cs typeface="Microsoft Sans Serif"/>
              </a:rPr>
              <a:t>n</a:t>
            </a:r>
            <a:r>
              <a:rPr sz="1100" spc="-80" dirty="0">
                <a:latin typeface="Microsoft Sans Serif"/>
                <a:cs typeface="Microsoft Sans Serif"/>
              </a:rPr>
              <a:t> </a:t>
            </a:r>
            <a:r>
              <a:rPr sz="1100" spc="-70" dirty="0">
                <a:latin typeface="Microsoft Sans Serif"/>
                <a:cs typeface="Microsoft Sans Serif"/>
              </a:rPr>
              <a:t>A</a:t>
            </a:r>
            <a:r>
              <a:rPr sz="1100" spc="-20" dirty="0">
                <a:latin typeface="Microsoft Sans Serif"/>
                <a:cs typeface="Microsoft Sans Serif"/>
              </a:rPr>
              <a:t>l</a:t>
            </a:r>
            <a:r>
              <a:rPr sz="1100" spc="40" dirty="0">
                <a:latin typeface="Microsoft Sans Serif"/>
                <a:cs typeface="Microsoft Sans Serif"/>
              </a:rPr>
              <a:t>t</a:t>
            </a:r>
            <a:r>
              <a:rPr sz="1100" spc="-55" dirty="0">
                <a:latin typeface="Microsoft Sans Serif"/>
                <a:cs typeface="Microsoft Sans Serif"/>
              </a:rPr>
              <a:t>o</a:t>
            </a:r>
            <a:r>
              <a:rPr sz="1100" spc="-65" dirty="0">
                <a:latin typeface="Microsoft Sans Serif"/>
                <a:cs typeface="Microsoft Sans Serif"/>
              </a:rPr>
              <a:t> </a:t>
            </a:r>
            <a:r>
              <a:rPr sz="1100" spc="-185" dirty="0">
                <a:latin typeface="Microsoft Sans Serif"/>
                <a:cs typeface="Microsoft Sans Serif"/>
              </a:rPr>
              <a:t>R</a:t>
            </a:r>
            <a:r>
              <a:rPr sz="1100" spc="-20" dirty="0">
                <a:latin typeface="Microsoft Sans Serif"/>
                <a:cs typeface="Microsoft Sans Serif"/>
              </a:rPr>
              <a:t>i</a:t>
            </a:r>
            <a:r>
              <a:rPr sz="1100" spc="-120" dirty="0">
                <a:latin typeface="Microsoft Sans Serif"/>
                <a:cs typeface="Microsoft Sans Serif"/>
              </a:rPr>
              <a:t>e</a:t>
            </a:r>
            <a:r>
              <a:rPr sz="1100" spc="-260" dirty="0">
                <a:latin typeface="Microsoft Sans Serif"/>
                <a:cs typeface="Microsoft Sans Serif"/>
              </a:rPr>
              <a:t>s</a:t>
            </a:r>
            <a:r>
              <a:rPr sz="1100" spc="-90" dirty="0">
                <a:latin typeface="Microsoft Sans Serif"/>
                <a:cs typeface="Microsoft Sans Serif"/>
              </a:rPr>
              <a:t>g</a:t>
            </a:r>
            <a:r>
              <a:rPr sz="1100" spc="-55" dirty="0">
                <a:latin typeface="Microsoft Sans Serif"/>
                <a:cs typeface="Microsoft Sans Serif"/>
              </a:rPr>
              <a:t>o</a:t>
            </a:r>
            <a:endParaRPr sz="1100">
              <a:latin typeface="Microsoft Sans Serif"/>
              <a:cs typeface="Microsoft Sans Serif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45349" y="1654615"/>
            <a:ext cx="1809750" cy="29089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135"/>
              </a:lnSpc>
            </a:pPr>
            <a:r>
              <a:rPr sz="1100" spc="-190" dirty="0">
                <a:latin typeface="Microsoft Sans Serif"/>
                <a:cs typeface="Microsoft Sans Serif"/>
              </a:rPr>
              <a:t>C</a:t>
            </a:r>
            <a:r>
              <a:rPr sz="1100" spc="-130" dirty="0">
                <a:latin typeface="Microsoft Sans Serif"/>
                <a:cs typeface="Microsoft Sans Serif"/>
              </a:rPr>
              <a:t>O</a:t>
            </a:r>
            <a:r>
              <a:rPr sz="1100" spc="-135" dirty="0">
                <a:latin typeface="Microsoft Sans Serif"/>
                <a:cs typeface="Microsoft Sans Serif"/>
              </a:rPr>
              <a:t>M</a:t>
            </a:r>
            <a:r>
              <a:rPr sz="1100" spc="-130" dirty="0">
                <a:latin typeface="Microsoft Sans Serif"/>
                <a:cs typeface="Microsoft Sans Serif"/>
              </a:rPr>
              <a:t>U</a:t>
            </a:r>
            <a:r>
              <a:rPr sz="1100" spc="-65" dirty="0">
                <a:latin typeface="Microsoft Sans Serif"/>
                <a:cs typeface="Microsoft Sans Serif"/>
              </a:rPr>
              <a:t>N</a:t>
            </a:r>
            <a:r>
              <a:rPr sz="1100" spc="-75" dirty="0">
                <a:latin typeface="Microsoft Sans Serif"/>
                <a:cs typeface="Microsoft Sans Serif"/>
              </a:rPr>
              <a:t>I</a:t>
            </a:r>
            <a:r>
              <a:rPr sz="1100" spc="-100" dirty="0">
                <a:latin typeface="Microsoft Sans Serif"/>
                <a:cs typeface="Microsoft Sans Serif"/>
              </a:rPr>
              <a:t>D</a:t>
            </a:r>
            <a:r>
              <a:rPr sz="1100" spc="-70" dirty="0">
                <a:latin typeface="Microsoft Sans Serif"/>
                <a:cs typeface="Microsoft Sans Serif"/>
              </a:rPr>
              <a:t>A</a:t>
            </a:r>
            <a:r>
              <a:rPr sz="1100" spc="-55" dirty="0">
                <a:latin typeface="Microsoft Sans Serif"/>
                <a:cs typeface="Microsoft Sans Serif"/>
              </a:rPr>
              <a:t>D</a:t>
            </a:r>
            <a:r>
              <a:rPr sz="1100" spc="-75" dirty="0">
                <a:latin typeface="Microsoft Sans Serif"/>
                <a:cs typeface="Microsoft Sans Serif"/>
              </a:rPr>
              <a:t> </a:t>
            </a:r>
            <a:r>
              <a:rPr sz="1100" spc="-130" dirty="0">
                <a:latin typeface="Microsoft Sans Serif"/>
                <a:cs typeface="Microsoft Sans Serif"/>
              </a:rPr>
              <a:t>O</a:t>
            </a:r>
            <a:r>
              <a:rPr sz="1100" spc="-185" dirty="0">
                <a:latin typeface="Microsoft Sans Serif"/>
                <a:cs typeface="Microsoft Sans Serif"/>
              </a:rPr>
              <a:t>R</a:t>
            </a:r>
            <a:r>
              <a:rPr sz="1100" spc="-160" dirty="0">
                <a:latin typeface="Microsoft Sans Serif"/>
                <a:cs typeface="Microsoft Sans Serif"/>
              </a:rPr>
              <a:t>G</a:t>
            </a:r>
            <a:r>
              <a:rPr sz="1100" spc="-70" dirty="0">
                <a:latin typeface="Microsoft Sans Serif"/>
                <a:cs typeface="Microsoft Sans Serif"/>
              </a:rPr>
              <a:t>A</a:t>
            </a:r>
            <a:r>
              <a:rPr sz="1100" spc="-65" dirty="0">
                <a:latin typeface="Microsoft Sans Serif"/>
                <a:cs typeface="Microsoft Sans Serif"/>
              </a:rPr>
              <a:t>N</a:t>
            </a:r>
            <a:r>
              <a:rPr sz="1100" spc="-75" dirty="0">
                <a:latin typeface="Microsoft Sans Serif"/>
                <a:cs typeface="Microsoft Sans Serif"/>
              </a:rPr>
              <a:t>I</a:t>
            </a:r>
            <a:r>
              <a:rPr sz="1100" spc="-150" dirty="0">
                <a:latin typeface="Microsoft Sans Serif"/>
                <a:cs typeface="Microsoft Sans Serif"/>
              </a:rPr>
              <a:t>Z</a:t>
            </a:r>
            <a:r>
              <a:rPr sz="1100" spc="-75" dirty="0">
                <a:latin typeface="Microsoft Sans Serif"/>
                <a:cs typeface="Microsoft Sans Serif"/>
              </a:rPr>
              <a:t>A</a:t>
            </a:r>
            <a:r>
              <a:rPr sz="1100" spc="-80" dirty="0">
                <a:latin typeface="Microsoft Sans Serif"/>
                <a:cs typeface="Microsoft Sans Serif"/>
              </a:rPr>
              <a:t>DA</a:t>
            </a:r>
            <a:endParaRPr sz="1100">
              <a:latin typeface="Microsoft Sans Serif"/>
              <a:cs typeface="Microsoft Sans Serif"/>
            </a:endParaRPr>
          </a:p>
          <a:p>
            <a:pPr marL="136525" marR="179070" indent="-137160">
              <a:lnSpc>
                <a:spcPct val="91700"/>
              </a:lnSpc>
              <a:spcBef>
                <a:spcPts val="45"/>
              </a:spcBef>
            </a:pPr>
            <a:r>
              <a:rPr sz="1100" spc="-5" dirty="0">
                <a:solidFill>
                  <a:srgbClr val="A40020"/>
                </a:solidFill>
                <a:latin typeface="Wingdings"/>
                <a:cs typeface="Wingdings"/>
              </a:rPr>
              <a:t></a:t>
            </a:r>
            <a:r>
              <a:rPr sz="1100" spc="-5" dirty="0">
                <a:solidFill>
                  <a:srgbClr val="A40020"/>
                </a:solidFill>
                <a:latin typeface="Times New Roman"/>
                <a:cs typeface="Times New Roman"/>
              </a:rPr>
              <a:t> </a:t>
            </a:r>
            <a:r>
              <a:rPr sz="1100" spc="-85" dirty="0">
                <a:latin typeface="Microsoft Sans Serif"/>
                <a:cs typeface="Microsoft Sans Serif"/>
              </a:rPr>
              <a:t>Concertación </a:t>
            </a:r>
            <a:r>
              <a:rPr sz="1100" spc="-30" dirty="0">
                <a:latin typeface="Microsoft Sans Serif"/>
                <a:cs typeface="Microsoft Sans Serif"/>
              </a:rPr>
              <a:t>y </a:t>
            </a:r>
            <a:r>
              <a:rPr sz="1100" spc="-85" dirty="0">
                <a:latin typeface="Microsoft Sans Serif"/>
                <a:cs typeface="Microsoft Sans Serif"/>
              </a:rPr>
              <a:t>alianzas </a:t>
            </a:r>
            <a:r>
              <a:rPr sz="1100" spc="-95" dirty="0">
                <a:latin typeface="Microsoft Sans Serif"/>
                <a:cs typeface="Microsoft Sans Serif"/>
              </a:rPr>
              <a:t>con </a:t>
            </a:r>
            <a:r>
              <a:rPr sz="1100" spc="-280" dirty="0">
                <a:latin typeface="Microsoft Sans Serif"/>
                <a:cs typeface="Microsoft Sans Serif"/>
              </a:rPr>
              <a:t> </a:t>
            </a:r>
            <a:r>
              <a:rPr sz="1100" spc="-25" dirty="0">
                <a:latin typeface="Microsoft Sans Serif"/>
                <a:cs typeface="Microsoft Sans Serif"/>
              </a:rPr>
              <a:t>r</a:t>
            </a:r>
            <a:r>
              <a:rPr sz="1100" spc="-120" dirty="0">
                <a:latin typeface="Microsoft Sans Serif"/>
                <a:cs typeface="Microsoft Sans Serif"/>
              </a:rPr>
              <a:t>e</a:t>
            </a:r>
            <a:r>
              <a:rPr sz="1100" spc="-30" dirty="0">
                <a:latin typeface="Microsoft Sans Serif"/>
                <a:cs typeface="Microsoft Sans Serif"/>
              </a:rPr>
              <a:t>p</a:t>
            </a:r>
            <a:r>
              <a:rPr sz="1100" spc="-25" dirty="0">
                <a:latin typeface="Microsoft Sans Serif"/>
                <a:cs typeface="Microsoft Sans Serif"/>
              </a:rPr>
              <a:t>r</a:t>
            </a:r>
            <a:r>
              <a:rPr sz="1100" spc="-120" dirty="0">
                <a:latin typeface="Microsoft Sans Serif"/>
                <a:cs typeface="Microsoft Sans Serif"/>
              </a:rPr>
              <a:t>e</a:t>
            </a:r>
            <a:r>
              <a:rPr sz="1100" spc="-260" dirty="0">
                <a:latin typeface="Microsoft Sans Serif"/>
                <a:cs typeface="Microsoft Sans Serif"/>
              </a:rPr>
              <a:t>s</a:t>
            </a:r>
            <a:r>
              <a:rPr sz="1100" spc="-120" dirty="0">
                <a:latin typeface="Microsoft Sans Serif"/>
                <a:cs typeface="Microsoft Sans Serif"/>
              </a:rPr>
              <a:t>e</a:t>
            </a:r>
            <a:r>
              <a:rPr sz="1100" spc="-90" dirty="0">
                <a:latin typeface="Microsoft Sans Serif"/>
                <a:cs typeface="Microsoft Sans Serif"/>
              </a:rPr>
              <a:t>n</a:t>
            </a:r>
            <a:r>
              <a:rPr sz="1100" spc="40" dirty="0">
                <a:latin typeface="Microsoft Sans Serif"/>
                <a:cs typeface="Microsoft Sans Serif"/>
              </a:rPr>
              <a:t>t</a:t>
            </a:r>
            <a:r>
              <a:rPr sz="1100" spc="-65" dirty="0">
                <a:latin typeface="Microsoft Sans Serif"/>
                <a:cs typeface="Microsoft Sans Serif"/>
              </a:rPr>
              <a:t>a</a:t>
            </a:r>
            <a:r>
              <a:rPr sz="1100" spc="-90" dirty="0">
                <a:latin typeface="Microsoft Sans Serif"/>
                <a:cs typeface="Microsoft Sans Serif"/>
              </a:rPr>
              <a:t>n</a:t>
            </a:r>
            <a:r>
              <a:rPr sz="1100" spc="40" dirty="0">
                <a:latin typeface="Microsoft Sans Serif"/>
                <a:cs typeface="Microsoft Sans Serif"/>
              </a:rPr>
              <a:t>t</a:t>
            </a:r>
            <a:r>
              <a:rPr sz="1100" spc="-120" dirty="0">
                <a:latin typeface="Microsoft Sans Serif"/>
                <a:cs typeface="Microsoft Sans Serif"/>
              </a:rPr>
              <a:t>e</a:t>
            </a:r>
            <a:r>
              <a:rPr sz="1100" spc="-225" dirty="0">
                <a:latin typeface="Microsoft Sans Serif"/>
                <a:cs typeface="Microsoft Sans Serif"/>
              </a:rPr>
              <a:t>s</a:t>
            </a:r>
            <a:r>
              <a:rPr sz="1100" spc="-65" dirty="0">
                <a:latin typeface="Microsoft Sans Serif"/>
                <a:cs typeface="Microsoft Sans Serif"/>
              </a:rPr>
              <a:t> </a:t>
            </a:r>
            <a:r>
              <a:rPr sz="1100" spc="-60" dirty="0">
                <a:latin typeface="Microsoft Sans Serif"/>
                <a:cs typeface="Microsoft Sans Serif"/>
              </a:rPr>
              <a:t>d</a:t>
            </a:r>
            <a:r>
              <a:rPr sz="1100" spc="-85" dirty="0">
                <a:latin typeface="Microsoft Sans Serif"/>
                <a:cs typeface="Microsoft Sans Serif"/>
              </a:rPr>
              <a:t>e</a:t>
            </a:r>
            <a:r>
              <a:rPr sz="1100" spc="-65" dirty="0">
                <a:latin typeface="Microsoft Sans Serif"/>
                <a:cs typeface="Microsoft Sans Serif"/>
              </a:rPr>
              <a:t> </a:t>
            </a:r>
            <a:r>
              <a:rPr sz="1100" spc="-20" dirty="0">
                <a:latin typeface="Microsoft Sans Serif"/>
                <a:cs typeface="Microsoft Sans Serif"/>
              </a:rPr>
              <a:t>l</a:t>
            </a:r>
            <a:r>
              <a:rPr sz="1100" spc="-5" dirty="0">
                <a:latin typeface="Microsoft Sans Serif"/>
                <a:cs typeface="Microsoft Sans Serif"/>
              </a:rPr>
              <a:t>a  </a:t>
            </a:r>
            <a:r>
              <a:rPr sz="1100" spc="-65" dirty="0">
                <a:latin typeface="Microsoft Sans Serif"/>
                <a:cs typeface="Microsoft Sans Serif"/>
              </a:rPr>
              <a:t>comunidad</a:t>
            </a:r>
            <a:endParaRPr sz="1100">
              <a:latin typeface="Microsoft Sans Serif"/>
              <a:cs typeface="Microsoft Sans Serif"/>
            </a:endParaRPr>
          </a:p>
          <a:p>
            <a:pPr marL="136525" marR="137160" indent="-137160">
              <a:lnSpc>
                <a:spcPts val="1200"/>
              </a:lnSpc>
              <a:spcBef>
                <a:spcPts val="15"/>
              </a:spcBef>
            </a:pPr>
            <a:r>
              <a:rPr sz="1100" spc="-5" dirty="0">
                <a:solidFill>
                  <a:srgbClr val="A40020"/>
                </a:solidFill>
                <a:latin typeface="Wingdings"/>
                <a:cs typeface="Wingdings"/>
              </a:rPr>
              <a:t></a:t>
            </a:r>
            <a:r>
              <a:rPr sz="1100" spc="-55" dirty="0">
                <a:solidFill>
                  <a:srgbClr val="A40020"/>
                </a:solidFill>
                <a:latin typeface="Times New Roman"/>
                <a:cs typeface="Times New Roman"/>
              </a:rPr>
              <a:t> </a:t>
            </a:r>
            <a:r>
              <a:rPr sz="1100" spc="-120" dirty="0">
                <a:latin typeface="Microsoft Sans Serif"/>
                <a:cs typeface="Microsoft Sans Serif"/>
              </a:rPr>
              <a:t>F</a:t>
            </a:r>
            <a:r>
              <a:rPr sz="1100" spc="-95" dirty="0">
                <a:latin typeface="Microsoft Sans Serif"/>
                <a:cs typeface="Microsoft Sans Serif"/>
              </a:rPr>
              <a:t>o</a:t>
            </a:r>
            <a:r>
              <a:rPr sz="1100" spc="-25" dirty="0">
                <a:latin typeface="Microsoft Sans Serif"/>
                <a:cs typeface="Microsoft Sans Serif"/>
              </a:rPr>
              <a:t>r</a:t>
            </a:r>
            <a:r>
              <a:rPr sz="1100" spc="40" dirty="0">
                <a:latin typeface="Microsoft Sans Serif"/>
                <a:cs typeface="Microsoft Sans Serif"/>
              </a:rPr>
              <a:t>t</a:t>
            </a:r>
            <a:r>
              <a:rPr sz="1100" spc="-65" dirty="0">
                <a:latin typeface="Microsoft Sans Serif"/>
                <a:cs typeface="Microsoft Sans Serif"/>
              </a:rPr>
              <a:t>a</a:t>
            </a:r>
            <a:r>
              <a:rPr sz="1100" spc="-20" dirty="0">
                <a:latin typeface="Microsoft Sans Serif"/>
                <a:cs typeface="Microsoft Sans Serif"/>
              </a:rPr>
              <a:t>l</a:t>
            </a:r>
            <a:r>
              <a:rPr sz="1100" spc="-120" dirty="0">
                <a:latin typeface="Microsoft Sans Serif"/>
                <a:cs typeface="Microsoft Sans Serif"/>
              </a:rPr>
              <a:t>e</a:t>
            </a:r>
            <a:r>
              <a:rPr sz="1100" spc="-145" dirty="0">
                <a:latin typeface="Microsoft Sans Serif"/>
                <a:cs typeface="Microsoft Sans Serif"/>
              </a:rPr>
              <a:t>c</a:t>
            </a:r>
            <a:r>
              <a:rPr sz="1100" spc="-50" dirty="0">
                <a:latin typeface="Microsoft Sans Serif"/>
                <a:cs typeface="Microsoft Sans Serif"/>
              </a:rPr>
              <a:t>i</a:t>
            </a:r>
            <a:r>
              <a:rPr sz="1100" spc="-45" dirty="0">
                <a:latin typeface="Microsoft Sans Serif"/>
                <a:cs typeface="Microsoft Sans Serif"/>
              </a:rPr>
              <a:t>m</a:t>
            </a:r>
            <a:r>
              <a:rPr sz="1100" spc="-20" dirty="0">
                <a:latin typeface="Microsoft Sans Serif"/>
                <a:cs typeface="Microsoft Sans Serif"/>
              </a:rPr>
              <a:t>i</a:t>
            </a:r>
            <a:r>
              <a:rPr sz="1100" spc="-120" dirty="0">
                <a:latin typeface="Microsoft Sans Serif"/>
                <a:cs typeface="Microsoft Sans Serif"/>
              </a:rPr>
              <a:t>e</a:t>
            </a:r>
            <a:r>
              <a:rPr sz="1100" spc="-90" dirty="0">
                <a:latin typeface="Microsoft Sans Serif"/>
                <a:cs typeface="Microsoft Sans Serif"/>
              </a:rPr>
              <a:t>n</a:t>
            </a:r>
            <a:r>
              <a:rPr sz="1100" spc="40" dirty="0">
                <a:latin typeface="Microsoft Sans Serif"/>
                <a:cs typeface="Microsoft Sans Serif"/>
              </a:rPr>
              <a:t>t</a:t>
            </a:r>
            <a:r>
              <a:rPr sz="1100" spc="-55" dirty="0">
                <a:latin typeface="Microsoft Sans Serif"/>
                <a:cs typeface="Microsoft Sans Serif"/>
              </a:rPr>
              <a:t>o</a:t>
            </a:r>
            <a:r>
              <a:rPr sz="1100" spc="-65" dirty="0">
                <a:latin typeface="Microsoft Sans Serif"/>
                <a:cs typeface="Microsoft Sans Serif"/>
              </a:rPr>
              <a:t> </a:t>
            </a:r>
            <a:r>
              <a:rPr sz="1100" spc="-35" dirty="0">
                <a:latin typeface="Microsoft Sans Serif"/>
                <a:cs typeface="Microsoft Sans Serif"/>
              </a:rPr>
              <a:t>o  </a:t>
            </a:r>
            <a:r>
              <a:rPr sz="1100" spc="-145" dirty="0">
                <a:latin typeface="Microsoft Sans Serif"/>
                <a:cs typeface="Microsoft Sans Serif"/>
              </a:rPr>
              <a:t>c</a:t>
            </a:r>
            <a:r>
              <a:rPr sz="1100" spc="-95" dirty="0">
                <a:latin typeface="Microsoft Sans Serif"/>
                <a:cs typeface="Microsoft Sans Serif"/>
              </a:rPr>
              <a:t>o</a:t>
            </a:r>
            <a:r>
              <a:rPr sz="1100" spc="-90" dirty="0">
                <a:latin typeface="Microsoft Sans Serif"/>
                <a:cs typeface="Microsoft Sans Serif"/>
              </a:rPr>
              <a:t>n</a:t>
            </a:r>
            <a:r>
              <a:rPr sz="1100" spc="-15" dirty="0">
                <a:latin typeface="Microsoft Sans Serif"/>
                <a:cs typeface="Microsoft Sans Serif"/>
              </a:rPr>
              <a:t>f</a:t>
            </a:r>
            <a:r>
              <a:rPr sz="1100" spc="-95" dirty="0">
                <a:latin typeface="Microsoft Sans Serif"/>
                <a:cs typeface="Microsoft Sans Serif"/>
              </a:rPr>
              <a:t>o</a:t>
            </a:r>
            <a:r>
              <a:rPr sz="1100" spc="-25" dirty="0">
                <a:latin typeface="Microsoft Sans Serif"/>
                <a:cs typeface="Microsoft Sans Serif"/>
              </a:rPr>
              <a:t>r</a:t>
            </a:r>
            <a:r>
              <a:rPr sz="1100" spc="-45" dirty="0">
                <a:latin typeface="Microsoft Sans Serif"/>
                <a:cs typeface="Microsoft Sans Serif"/>
              </a:rPr>
              <a:t>m</a:t>
            </a:r>
            <a:r>
              <a:rPr sz="1100" spc="-65" dirty="0">
                <a:latin typeface="Microsoft Sans Serif"/>
                <a:cs typeface="Microsoft Sans Serif"/>
              </a:rPr>
              <a:t>a</a:t>
            </a:r>
            <a:r>
              <a:rPr sz="1100" spc="-145" dirty="0">
                <a:latin typeface="Microsoft Sans Serif"/>
                <a:cs typeface="Microsoft Sans Serif"/>
              </a:rPr>
              <a:t>c</a:t>
            </a:r>
            <a:r>
              <a:rPr sz="1100" spc="-20" dirty="0">
                <a:latin typeface="Microsoft Sans Serif"/>
                <a:cs typeface="Microsoft Sans Serif"/>
              </a:rPr>
              <a:t>i</a:t>
            </a:r>
            <a:r>
              <a:rPr sz="1100" spc="-95" dirty="0">
                <a:latin typeface="Microsoft Sans Serif"/>
                <a:cs typeface="Microsoft Sans Serif"/>
              </a:rPr>
              <a:t>ó</a:t>
            </a:r>
            <a:r>
              <a:rPr sz="1100" spc="-40" dirty="0">
                <a:latin typeface="Microsoft Sans Serif"/>
                <a:cs typeface="Microsoft Sans Serif"/>
              </a:rPr>
              <a:t>n</a:t>
            </a:r>
            <a:r>
              <a:rPr sz="1100" dirty="0">
                <a:latin typeface="Microsoft Sans Serif"/>
                <a:cs typeface="Microsoft Sans Serif"/>
              </a:rPr>
              <a:t> </a:t>
            </a:r>
            <a:r>
              <a:rPr sz="1100" spc="-110" dirty="0">
                <a:latin typeface="Microsoft Sans Serif"/>
                <a:cs typeface="Microsoft Sans Serif"/>
              </a:rPr>
              <a:t> </a:t>
            </a:r>
            <a:r>
              <a:rPr sz="1100" spc="-60" dirty="0">
                <a:latin typeface="Microsoft Sans Serif"/>
                <a:cs typeface="Microsoft Sans Serif"/>
              </a:rPr>
              <a:t>d</a:t>
            </a:r>
            <a:r>
              <a:rPr sz="1100" spc="-85" dirty="0">
                <a:latin typeface="Microsoft Sans Serif"/>
                <a:cs typeface="Microsoft Sans Serif"/>
              </a:rPr>
              <a:t>e</a:t>
            </a:r>
            <a:r>
              <a:rPr sz="1100" spc="-65" dirty="0">
                <a:latin typeface="Microsoft Sans Serif"/>
                <a:cs typeface="Microsoft Sans Serif"/>
              </a:rPr>
              <a:t> </a:t>
            </a:r>
            <a:r>
              <a:rPr sz="1100" spc="-60" dirty="0">
                <a:latin typeface="Microsoft Sans Serif"/>
                <a:cs typeface="Microsoft Sans Serif"/>
              </a:rPr>
              <a:t>u</a:t>
            </a:r>
            <a:r>
              <a:rPr sz="1100" spc="-40" dirty="0">
                <a:latin typeface="Microsoft Sans Serif"/>
                <a:cs typeface="Microsoft Sans Serif"/>
              </a:rPr>
              <a:t>n</a:t>
            </a:r>
            <a:r>
              <a:rPr sz="1100" spc="-80" dirty="0">
                <a:latin typeface="Microsoft Sans Serif"/>
                <a:cs typeface="Microsoft Sans Serif"/>
              </a:rPr>
              <a:t> </a:t>
            </a:r>
            <a:r>
              <a:rPr sz="1100" spc="-190" dirty="0">
                <a:latin typeface="Microsoft Sans Serif"/>
                <a:cs typeface="Microsoft Sans Serif"/>
              </a:rPr>
              <a:t>C</a:t>
            </a:r>
            <a:r>
              <a:rPr sz="1100" spc="-95" dirty="0">
                <a:latin typeface="Microsoft Sans Serif"/>
                <a:cs typeface="Microsoft Sans Serif"/>
              </a:rPr>
              <a:t>o</a:t>
            </a:r>
            <a:r>
              <a:rPr sz="1100" spc="-70" dirty="0">
                <a:latin typeface="Microsoft Sans Serif"/>
                <a:cs typeface="Microsoft Sans Serif"/>
              </a:rPr>
              <a:t>m</a:t>
            </a:r>
            <a:r>
              <a:rPr sz="1100" spc="-20" dirty="0">
                <a:latin typeface="Microsoft Sans Serif"/>
                <a:cs typeface="Microsoft Sans Serif"/>
              </a:rPr>
              <a:t>i</a:t>
            </a:r>
            <a:r>
              <a:rPr sz="1100" spc="40" dirty="0">
                <a:latin typeface="Microsoft Sans Serif"/>
                <a:cs typeface="Microsoft Sans Serif"/>
              </a:rPr>
              <a:t>t</a:t>
            </a:r>
            <a:r>
              <a:rPr sz="1100" spc="-85" dirty="0">
                <a:latin typeface="Microsoft Sans Serif"/>
                <a:cs typeface="Microsoft Sans Serif"/>
              </a:rPr>
              <a:t>é</a:t>
            </a:r>
            <a:endParaRPr sz="1100">
              <a:latin typeface="Microsoft Sans Serif"/>
              <a:cs typeface="Microsoft Sans Serif"/>
            </a:endParaRPr>
          </a:p>
          <a:p>
            <a:pPr marL="136525">
              <a:lnSpc>
                <a:spcPts val="1170"/>
              </a:lnSpc>
            </a:pPr>
            <a:r>
              <a:rPr sz="1100" spc="-190" dirty="0">
                <a:latin typeface="Microsoft Sans Serif"/>
                <a:cs typeface="Microsoft Sans Serif"/>
              </a:rPr>
              <a:t>C</a:t>
            </a:r>
            <a:r>
              <a:rPr sz="1100" spc="-95" dirty="0">
                <a:latin typeface="Microsoft Sans Serif"/>
                <a:cs typeface="Microsoft Sans Serif"/>
              </a:rPr>
              <a:t>o</a:t>
            </a:r>
            <a:r>
              <a:rPr sz="1100" spc="-45" dirty="0">
                <a:latin typeface="Microsoft Sans Serif"/>
                <a:cs typeface="Microsoft Sans Serif"/>
              </a:rPr>
              <a:t>m</a:t>
            </a:r>
            <a:r>
              <a:rPr sz="1100" spc="-60" dirty="0">
                <a:latin typeface="Microsoft Sans Serif"/>
                <a:cs typeface="Microsoft Sans Serif"/>
              </a:rPr>
              <a:t>u</a:t>
            </a:r>
            <a:r>
              <a:rPr sz="1100" spc="-90" dirty="0">
                <a:latin typeface="Microsoft Sans Serif"/>
                <a:cs typeface="Microsoft Sans Serif"/>
              </a:rPr>
              <a:t>n</a:t>
            </a:r>
            <a:r>
              <a:rPr sz="1100" spc="-65" dirty="0">
                <a:latin typeface="Microsoft Sans Serif"/>
                <a:cs typeface="Microsoft Sans Serif"/>
              </a:rPr>
              <a:t>a</a:t>
            </a:r>
            <a:r>
              <a:rPr sz="1100" spc="-10" dirty="0">
                <a:latin typeface="Microsoft Sans Serif"/>
                <a:cs typeface="Microsoft Sans Serif"/>
              </a:rPr>
              <a:t>l</a:t>
            </a:r>
            <a:r>
              <a:rPr sz="1100" spc="-35" dirty="0">
                <a:latin typeface="Microsoft Sans Serif"/>
                <a:cs typeface="Microsoft Sans Serif"/>
              </a:rPr>
              <a:t> </a:t>
            </a:r>
            <a:r>
              <a:rPr sz="1100" spc="-60" dirty="0">
                <a:latin typeface="Microsoft Sans Serif"/>
                <a:cs typeface="Microsoft Sans Serif"/>
              </a:rPr>
              <a:t>d</a:t>
            </a:r>
            <a:r>
              <a:rPr sz="1100" spc="-85" dirty="0">
                <a:latin typeface="Microsoft Sans Serif"/>
                <a:cs typeface="Microsoft Sans Serif"/>
              </a:rPr>
              <a:t>e</a:t>
            </a:r>
            <a:r>
              <a:rPr sz="1100" spc="-65" dirty="0">
                <a:latin typeface="Microsoft Sans Serif"/>
                <a:cs typeface="Microsoft Sans Serif"/>
              </a:rPr>
              <a:t> </a:t>
            </a:r>
            <a:r>
              <a:rPr sz="1100" spc="-270" dirty="0">
                <a:latin typeface="Microsoft Sans Serif"/>
                <a:cs typeface="Microsoft Sans Serif"/>
              </a:rPr>
              <a:t>S</a:t>
            </a:r>
            <a:r>
              <a:rPr sz="1100" spc="-65" dirty="0">
                <a:latin typeface="Microsoft Sans Serif"/>
                <a:cs typeface="Microsoft Sans Serif"/>
              </a:rPr>
              <a:t>a</a:t>
            </a:r>
            <a:r>
              <a:rPr sz="1100" spc="-20" dirty="0">
                <a:latin typeface="Microsoft Sans Serif"/>
                <a:cs typeface="Microsoft Sans Serif"/>
              </a:rPr>
              <a:t>l</a:t>
            </a:r>
            <a:r>
              <a:rPr sz="1100" spc="-60" dirty="0">
                <a:latin typeface="Microsoft Sans Serif"/>
                <a:cs typeface="Microsoft Sans Serif"/>
              </a:rPr>
              <a:t>u</a:t>
            </a:r>
            <a:r>
              <a:rPr sz="1100" spc="-5" dirty="0">
                <a:latin typeface="Microsoft Sans Serif"/>
                <a:cs typeface="Microsoft Sans Serif"/>
              </a:rPr>
              <a:t>d</a:t>
            </a:r>
            <a:endParaRPr sz="1100">
              <a:latin typeface="Microsoft Sans Serif"/>
              <a:cs typeface="Microsoft Sans Serif"/>
            </a:endParaRPr>
          </a:p>
          <a:p>
            <a:pPr marL="136525" marR="336550" indent="-137160">
              <a:lnSpc>
                <a:spcPts val="1200"/>
              </a:lnSpc>
              <a:spcBef>
                <a:spcPts val="50"/>
              </a:spcBef>
            </a:pPr>
            <a:r>
              <a:rPr sz="1100" spc="-5" dirty="0">
                <a:solidFill>
                  <a:srgbClr val="A40020"/>
                </a:solidFill>
                <a:latin typeface="Wingdings"/>
                <a:cs typeface="Wingdings"/>
              </a:rPr>
              <a:t></a:t>
            </a:r>
            <a:r>
              <a:rPr sz="1100" spc="-55" dirty="0">
                <a:solidFill>
                  <a:srgbClr val="A40020"/>
                </a:solidFill>
                <a:latin typeface="Times New Roman"/>
                <a:cs typeface="Times New Roman"/>
              </a:rPr>
              <a:t> </a:t>
            </a:r>
            <a:r>
              <a:rPr sz="1100" spc="-190" dirty="0">
                <a:latin typeface="Microsoft Sans Serif"/>
                <a:cs typeface="Microsoft Sans Serif"/>
              </a:rPr>
              <a:t>C</a:t>
            </a:r>
            <a:r>
              <a:rPr sz="1100" spc="-65" dirty="0">
                <a:latin typeface="Microsoft Sans Serif"/>
                <a:cs typeface="Microsoft Sans Serif"/>
              </a:rPr>
              <a:t>a</a:t>
            </a:r>
            <a:r>
              <a:rPr sz="1100" spc="-30" dirty="0">
                <a:latin typeface="Microsoft Sans Serif"/>
                <a:cs typeface="Microsoft Sans Serif"/>
              </a:rPr>
              <a:t>p</a:t>
            </a:r>
            <a:r>
              <a:rPr sz="1100" spc="-65" dirty="0">
                <a:latin typeface="Microsoft Sans Serif"/>
                <a:cs typeface="Microsoft Sans Serif"/>
              </a:rPr>
              <a:t>a</a:t>
            </a:r>
            <a:r>
              <a:rPr sz="1100" spc="-145" dirty="0">
                <a:latin typeface="Microsoft Sans Serif"/>
                <a:cs typeface="Microsoft Sans Serif"/>
              </a:rPr>
              <a:t>c</a:t>
            </a:r>
            <a:r>
              <a:rPr sz="1100" spc="-20" dirty="0">
                <a:latin typeface="Microsoft Sans Serif"/>
                <a:cs typeface="Microsoft Sans Serif"/>
              </a:rPr>
              <a:t>i</a:t>
            </a:r>
            <a:r>
              <a:rPr sz="1100" spc="40" dirty="0">
                <a:latin typeface="Microsoft Sans Serif"/>
                <a:cs typeface="Microsoft Sans Serif"/>
              </a:rPr>
              <a:t>t</a:t>
            </a:r>
            <a:r>
              <a:rPr sz="1100" spc="-65" dirty="0">
                <a:latin typeface="Microsoft Sans Serif"/>
                <a:cs typeface="Microsoft Sans Serif"/>
              </a:rPr>
              <a:t>a</a:t>
            </a:r>
            <a:r>
              <a:rPr sz="1100" spc="-145" dirty="0">
                <a:latin typeface="Microsoft Sans Serif"/>
                <a:cs typeface="Microsoft Sans Serif"/>
              </a:rPr>
              <a:t>c</a:t>
            </a:r>
            <a:r>
              <a:rPr sz="1100" spc="-20" dirty="0">
                <a:latin typeface="Microsoft Sans Serif"/>
                <a:cs typeface="Microsoft Sans Serif"/>
              </a:rPr>
              <a:t>i</a:t>
            </a:r>
            <a:r>
              <a:rPr sz="1100" spc="-95" dirty="0">
                <a:latin typeface="Microsoft Sans Serif"/>
                <a:cs typeface="Microsoft Sans Serif"/>
              </a:rPr>
              <a:t>ó</a:t>
            </a:r>
            <a:r>
              <a:rPr sz="1100" spc="-40" dirty="0">
                <a:latin typeface="Microsoft Sans Serif"/>
                <a:cs typeface="Microsoft Sans Serif"/>
              </a:rPr>
              <a:t>n</a:t>
            </a:r>
            <a:r>
              <a:rPr sz="1100" spc="-80" dirty="0">
                <a:latin typeface="Microsoft Sans Serif"/>
                <a:cs typeface="Microsoft Sans Serif"/>
              </a:rPr>
              <a:t> </a:t>
            </a:r>
            <a:r>
              <a:rPr sz="1100" spc="-60" dirty="0">
                <a:latin typeface="Microsoft Sans Serif"/>
                <a:cs typeface="Microsoft Sans Serif"/>
              </a:rPr>
              <a:t>d</a:t>
            </a:r>
            <a:r>
              <a:rPr sz="1100" spc="-120" dirty="0">
                <a:latin typeface="Microsoft Sans Serif"/>
                <a:cs typeface="Microsoft Sans Serif"/>
              </a:rPr>
              <a:t>e</a:t>
            </a:r>
            <a:r>
              <a:rPr sz="1100" spc="-10" dirty="0">
                <a:latin typeface="Microsoft Sans Serif"/>
                <a:cs typeface="Microsoft Sans Serif"/>
              </a:rPr>
              <a:t>l</a:t>
            </a:r>
            <a:r>
              <a:rPr sz="1100" spc="-35" dirty="0">
                <a:latin typeface="Microsoft Sans Serif"/>
                <a:cs typeface="Microsoft Sans Serif"/>
              </a:rPr>
              <a:t> </a:t>
            </a:r>
            <a:r>
              <a:rPr sz="1100" spc="-190" dirty="0">
                <a:latin typeface="Microsoft Sans Serif"/>
                <a:cs typeface="Microsoft Sans Serif"/>
              </a:rPr>
              <a:t>C</a:t>
            </a:r>
            <a:r>
              <a:rPr sz="1100" spc="-95" dirty="0">
                <a:latin typeface="Microsoft Sans Serif"/>
                <a:cs typeface="Microsoft Sans Serif"/>
              </a:rPr>
              <a:t>o</a:t>
            </a:r>
            <a:r>
              <a:rPr sz="1100" spc="-45" dirty="0">
                <a:latin typeface="Microsoft Sans Serif"/>
                <a:cs typeface="Microsoft Sans Serif"/>
              </a:rPr>
              <a:t>m</a:t>
            </a:r>
            <a:r>
              <a:rPr sz="1100" spc="-20" dirty="0">
                <a:latin typeface="Microsoft Sans Serif"/>
                <a:cs typeface="Microsoft Sans Serif"/>
              </a:rPr>
              <a:t>i</a:t>
            </a:r>
            <a:r>
              <a:rPr sz="1100" spc="10" dirty="0">
                <a:latin typeface="Microsoft Sans Serif"/>
                <a:cs typeface="Microsoft Sans Serif"/>
              </a:rPr>
              <a:t>t</a:t>
            </a:r>
            <a:r>
              <a:rPr sz="1100" spc="-60" dirty="0">
                <a:latin typeface="Microsoft Sans Serif"/>
                <a:cs typeface="Microsoft Sans Serif"/>
              </a:rPr>
              <a:t>é  </a:t>
            </a:r>
            <a:r>
              <a:rPr sz="1100" spc="-190" dirty="0">
                <a:latin typeface="Microsoft Sans Serif"/>
                <a:cs typeface="Microsoft Sans Serif"/>
              </a:rPr>
              <a:t>C</a:t>
            </a:r>
            <a:r>
              <a:rPr sz="1100" spc="-95" dirty="0">
                <a:latin typeface="Microsoft Sans Serif"/>
                <a:cs typeface="Microsoft Sans Serif"/>
              </a:rPr>
              <a:t>o</a:t>
            </a:r>
            <a:r>
              <a:rPr sz="1100" spc="-45" dirty="0">
                <a:latin typeface="Microsoft Sans Serif"/>
                <a:cs typeface="Microsoft Sans Serif"/>
              </a:rPr>
              <a:t>m</a:t>
            </a:r>
            <a:r>
              <a:rPr sz="1100" spc="-60" dirty="0">
                <a:latin typeface="Microsoft Sans Serif"/>
                <a:cs typeface="Microsoft Sans Serif"/>
              </a:rPr>
              <a:t>u</a:t>
            </a:r>
            <a:r>
              <a:rPr sz="1100" spc="-90" dirty="0">
                <a:latin typeface="Microsoft Sans Serif"/>
                <a:cs typeface="Microsoft Sans Serif"/>
              </a:rPr>
              <a:t>n</a:t>
            </a:r>
            <a:r>
              <a:rPr sz="1100" spc="-65" dirty="0">
                <a:latin typeface="Microsoft Sans Serif"/>
                <a:cs typeface="Microsoft Sans Serif"/>
              </a:rPr>
              <a:t>a</a:t>
            </a:r>
            <a:r>
              <a:rPr sz="1100" spc="-10" dirty="0">
                <a:latin typeface="Microsoft Sans Serif"/>
                <a:cs typeface="Microsoft Sans Serif"/>
              </a:rPr>
              <a:t>l</a:t>
            </a:r>
            <a:r>
              <a:rPr sz="1100" spc="-35" dirty="0">
                <a:latin typeface="Microsoft Sans Serif"/>
                <a:cs typeface="Microsoft Sans Serif"/>
              </a:rPr>
              <a:t> </a:t>
            </a:r>
            <a:r>
              <a:rPr sz="1100" spc="-60" dirty="0">
                <a:latin typeface="Microsoft Sans Serif"/>
                <a:cs typeface="Microsoft Sans Serif"/>
              </a:rPr>
              <a:t>d</a:t>
            </a:r>
            <a:r>
              <a:rPr sz="1100" spc="-85" dirty="0">
                <a:latin typeface="Microsoft Sans Serif"/>
                <a:cs typeface="Microsoft Sans Serif"/>
              </a:rPr>
              <a:t>e</a:t>
            </a:r>
            <a:r>
              <a:rPr sz="1100" spc="-65" dirty="0">
                <a:latin typeface="Microsoft Sans Serif"/>
                <a:cs typeface="Microsoft Sans Serif"/>
              </a:rPr>
              <a:t> </a:t>
            </a:r>
            <a:r>
              <a:rPr sz="1100" spc="-270" dirty="0">
                <a:latin typeface="Microsoft Sans Serif"/>
                <a:cs typeface="Microsoft Sans Serif"/>
              </a:rPr>
              <a:t>S</a:t>
            </a:r>
            <a:r>
              <a:rPr sz="1100" spc="-65" dirty="0">
                <a:latin typeface="Microsoft Sans Serif"/>
                <a:cs typeface="Microsoft Sans Serif"/>
              </a:rPr>
              <a:t>a</a:t>
            </a:r>
            <a:r>
              <a:rPr sz="1100" spc="-20" dirty="0">
                <a:latin typeface="Microsoft Sans Serif"/>
                <a:cs typeface="Microsoft Sans Serif"/>
              </a:rPr>
              <a:t>l</a:t>
            </a:r>
            <a:r>
              <a:rPr sz="1100" spc="-60" dirty="0">
                <a:latin typeface="Microsoft Sans Serif"/>
                <a:cs typeface="Microsoft Sans Serif"/>
              </a:rPr>
              <a:t>u</a:t>
            </a:r>
            <a:r>
              <a:rPr sz="1100" spc="-5" dirty="0">
                <a:latin typeface="Microsoft Sans Serif"/>
                <a:cs typeface="Microsoft Sans Serif"/>
              </a:rPr>
              <a:t>d</a:t>
            </a:r>
            <a:endParaRPr sz="1100">
              <a:latin typeface="Microsoft Sans Serif"/>
              <a:cs typeface="Microsoft Sans Serif"/>
            </a:endParaRPr>
          </a:p>
          <a:p>
            <a:pPr marL="136525" indent="-137160">
              <a:lnSpc>
                <a:spcPct val="88400"/>
              </a:lnSpc>
              <a:spcBef>
                <a:spcPts val="90"/>
              </a:spcBef>
            </a:pPr>
            <a:r>
              <a:rPr sz="1100" spc="-5" dirty="0">
                <a:solidFill>
                  <a:srgbClr val="A40020"/>
                </a:solidFill>
                <a:latin typeface="Wingdings"/>
                <a:cs typeface="Wingdings"/>
              </a:rPr>
              <a:t></a:t>
            </a:r>
            <a:r>
              <a:rPr sz="1100" spc="-5" dirty="0">
                <a:solidFill>
                  <a:srgbClr val="A40020"/>
                </a:solidFill>
                <a:latin typeface="Times New Roman"/>
                <a:cs typeface="Times New Roman"/>
              </a:rPr>
              <a:t> </a:t>
            </a:r>
            <a:r>
              <a:rPr sz="1100" spc="-65" dirty="0">
                <a:latin typeface="Microsoft Sans Serif"/>
                <a:cs typeface="Microsoft Sans Serif"/>
              </a:rPr>
              <a:t>Identificación </a:t>
            </a:r>
            <a:r>
              <a:rPr sz="1100" spc="-55" dirty="0">
                <a:latin typeface="Microsoft Sans Serif"/>
                <a:cs typeface="Microsoft Sans Serif"/>
              </a:rPr>
              <a:t>o </a:t>
            </a:r>
            <a:r>
              <a:rPr sz="1100" spc="-110" dirty="0">
                <a:latin typeface="Microsoft Sans Serif"/>
                <a:cs typeface="Microsoft Sans Serif"/>
              </a:rPr>
              <a:t>selección </a:t>
            </a:r>
            <a:r>
              <a:rPr sz="1100" spc="-30" dirty="0">
                <a:latin typeface="Microsoft Sans Serif"/>
                <a:cs typeface="Microsoft Sans Serif"/>
              </a:rPr>
              <a:t>y </a:t>
            </a:r>
            <a:r>
              <a:rPr sz="1100" spc="-25" dirty="0">
                <a:latin typeface="Microsoft Sans Serif"/>
                <a:cs typeface="Microsoft Sans Serif"/>
              </a:rPr>
              <a:t> </a:t>
            </a:r>
            <a:r>
              <a:rPr sz="1100" spc="-145" dirty="0">
                <a:latin typeface="Microsoft Sans Serif"/>
                <a:cs typeface="Microsoft Sans Serif"/>
              </a:rPr>
              <a:t>c</a:t>
            </a:r>
            <a:r>
              <a:rPr sz="1100" spc="-65" dirty="0">
                <a:latin typeface="Microsoft Sans Serif"/>
                <a:cs typeface="Microsoft Sans Serif"/>
              </a:rPr>
              <a:t>a</a:t>
            </a:r>
            <a:r>
              <a:rPr sz="1100" spc="-30" dirty="0">
                <a:latin typeface="Microsoft Sans Serif"/>
                <a:cs typeface="Microsoft Sans Serif"/>
              </a:rPr>
              <a:t>p</a:t>
            </a:r>
            <a:r>
              <a:rPr sz="1100" spc="-65" dirty="0">
                <a:latin typeface="Microsoft Sans Serif"/>
                <a:cs typeface="Microsoft Sans Serif"/>
              </a:rPr>
              <a:t>a</a:t>
            </a:r>
            <a:r>
              <a:rPr sz="1100" spc="-145" dirty="0">
                <a:latin typeface="Microsoft Sans Serif"/>
                <a:cs typeface="Microsoft Sans Serif"/>
              </a:rPr>
              <a:t>c</a:t>
            </a:r>
            <a:r>
              <a:rPr sz="1100" spc="-20" dirty="0">
                <a:latin typeface="Microsoft Sans Serif"/>
                <a:cs typeface="Microsoft Sans Serif"/>
              </a:rPr>
              <a:t>i</a:t>
            </a:r>
            <a:r>
              <a:rPr sz="1100" spc="40" dirty="0">
                <a:latin typeface="Microsoft Sans Serif"/>
                <a:cs typeface="Microsoft Sans Serif"/>
              </a:rPr>
              <a:t>t</a:t>
            </a:r>
            <a:r>
              <a:rPr sz="1100" spc="-65" dirty="0">
                <a:latin typeface="Microsoft Sans Serif"/>
                <a:cs typeface="Microsoft Sans Serif"/>
              </a:rPr>
              <a:t>a</a:t>
            </a:r>
            <a:r>
              <a:rPr sz="1100" spc="-145" dirty="0">
                <a:latin typeface="Microsoft Sans Serif"/>
                <a:cs typeface="Microsoft Sans Serif"/>
              </a:rPr>
              <a:t>c</a:t>
            </a:r>
            <a:r>
              <a:rPr sz="1100" spc="-20" dirty="0">
                <a:latin typeface="Microsoft Sans Serif"/>
                <a:cs typeface="Microsoft Sans Serif"/>
              </a:rPr>
              <a:t>i</a:t>
            </a:r>
            <a:r>
              <a:rPr sz="1100" spc="-95" dirty="0">
                <a:latin typeface="Microsoft Sans Serif"/>
                <a:cs typeface="Microsoft Sans Serif"/>
              </a:rPr>
              <a:t>ó</a:t>
            </a:r>
            <a:r>
              <a:rPr sz="1100" spc="-40" dirty="0">
                <a:latin typeface="Microsoft Sans Serif"/>
                <a:cs typeface="Microsoft Sans Serif"/>
              </a:rPr>
              <a:t>n</a:t>
            </a:r>
            <a:r>
              <a:rPr sz="1100" spc="-80" dirty="0">
                <a:latin typeface="Microsoft Sans Serif"/>
                <a:cs typeface="Microsoft Sans Serif"/>
              </a:rPr>
              <a:t> </a:t>
            </a:r>
            <a:r>
              <a:rPr sz="1100" spc="-60" dirty="0">
                <a:latin typeface="Microsoft Sans Serif"/>
                <a:cs typeface="Microsoft Sans Serif"/>
              </a:rPr>
              <a:t>d</a:t>
            </a:r>
            <a:r>
              <a:rPr sz="1100" spc="-85" dirty="0">
                <a:latin typeface="Microsoft Sans Serif"/>
                <a:cs typeface="Microsoft Sans Serif"/>
              </a:rPr>
              <a:t>e</a:t>
            </a:r>
            <a:r>
              <a:rPr sz="1100" spc="-65" dirty="0">
                <a:latin typeface="Microsoft Sans Serif"/>
                <a:cs typeface="Microsoft Sans Serif"/>
              </a:rPr>
              <a:t> </a:t>
            </a:r>
            <a:r>
              <a:rPr sz="1100" spc="-30" dirty="0">
                <a:latin typeface="Microsoft Sans Serif"/>
                <a:cs typeface="Microsoft Sans Serif"/>
              </a:rPr>
              <a:t>p</a:t>
            </a:r>
            <a:r>
              <a:rPr sz="1100" spc="-25" dirty="0">
                <a:latin typeface="Microsoft Sans Serif"/>
                <a:cs typeface="Microsoft Sans Serif"/>
              </a:rPr>
              <a:t>r</a:t>
            </a:r>
            <a:r>
              <a:rPr sz="1100" spc="-95" dirty="0">
                <a:latin typeface="Microsoft Sans Serif"/>
                <a:cs typeface="Microsoft Sans Serif"/>
              </a:rPr>
              <a:t>o</a:t>
            </a:r>
            <a:r>
              <a:rPr sz="1100" spc="-45" dirty="0">
                <a:latin typeface="Microsoft Sans Serif"/>
                <a:cs typeface="Microsoft Sans Serif"/>
              </a:rPr>
              <a:t>m</a:t>
            </a:r>
            <a:r>
              <a:rPr sz="1100" spc="-95" dirty="0">
                <a:latin typeface="Microsoft Sans Serif"/>
                <a:cs typeface="Microsoft Sans Serif"/>
              </a:rPr>
              <a:t>o</a:t>
            </a:r>
            <a:r>
              <a:rPr sz="1100" spc="40" dirty="0">
                <a:latin typeface="Microsoft Sans Serif"/>
                <a:cs typeface="Microsoft Sans Serif"/>
              </a:rPr>
              <a:t>t</a:t>
            </a:r>
            <a:r>
              <a:rPr sz="1100" spc="-95" dirty="0">
                <a:latin typeface="Microsoft Sans Serif"/>
                <a:cs typeface="Microsoft Sans Serif"/>
              </a:rPr>
              <a:t>o</a:t>
            </a:r>
            <a:r>
              <a:rPr sz="1100" spc="-50" dirty="0">
                <a:latin typeface="Microsoft Sans Serif"/>
                <a:cs typeface="Microsoft Sans Serif"/>
              </a:rPr>
              <a:t>r</a:t>
            </a:r>
            <a:r>
              <a:rPr sz="1100" spc="-120" dirty="0">
                <a:latin typeface="Microsoft Sans Serif"/>
                <a:cs typeface="Microsoft Sans Serif"/>
              </a:rPr>
              <a:t>e</a:t>
            </a:r>
            <a:r>
              <a:rPr sz="1100" spc="-225" dirty="0">
                <a:latin typeface="Microsoft Sans Serif"/>
                <a:cs typeface="Microsoft Sans Serif"/>
              </a:rPr>
              <a:t>s</a:t>
            </a:r>
            <a:r>
              <a:rPr sz="1100" spc="-65" dirty="0">
                <a:latin typeface="Microsoft Sans Serif"/>
                <a:cs typeface="Microsoft Sans Serif"/>
              </a:rPr>
              <a:t> </a:t>
            </a:r>
            <a:r>
              <a:rPr sz="1100" spc="-60" dirty="0">
                <a:latin typeface="Microsoft Sans Serif"/>
                <a:cs typeface="Microsoft Sans Serif"/>
              </a:rPr>
              <a:t>de  </a:t>
            </a:r>
            <a:r>
              <a:rPr sz="1100" spc="-85" dirty="0">
                <a:latin typeface="Microsoft Sans Serif"/>
                <a:cs typeface="Microsoft Sans Serif"/>
              </a:rPr>
              <a:t>salud</a:t>
            </a:r>
            <a:endParaRPr sz="1100">
              <a:latin typeface="Microsoft Sans Serif"/>
              <a:cs typeface="Microsoft Sans Serif"/>
            </a:endParaRPr>
          </a:p>
          <a:p>
            <a:pPr marL="136525" indent="-137160">
              <a:lnSpc>
                <a:spcPct val="90000"/>
              </a:lnSpc>
              <a:spcBef>
                <a:spcPts val="95"/>
              </a:spcBef>
            </a:pPr>
            <a:r>
              <a:rPr sz="1100" spc="-5" dirty="0">
                <a:solidFill>
                  <a:srgbClr val="A40020"/>
                </a:solidFill>
                <a:latin typeface="Wingdings"/>
                <a:cs typeface="Wingdings"/>
              </a:rPr>
              <a:t></a:t>
            </a:r>
            <a:r>
              <a:rPr sz="1100" spc="-55" dirty="0">
                <a:solidFill>
                  <a:srgbClr val="A40020"/>
                </a:solidFill>
                <a:latin typeface="Times New Roman"/>
                <a:cs typeface="Times New Roman"/>
              </a:rPr>
              <a:t> </a:t>
            </a:r>
            <a:r>
              <a:rPr sz="1100" spc="-185" dirty="0">
                <a:latin typeface="Microsoft Sans Serif"/>
                <a:cs typeface="Microsoft Sans Serif"/>
              </a:rPr>
              <a:t>E</a:t>
            </a:r>
            <a:r>
              <a:rPr sz="1100" spc="-20" dirty="0">
                <a:latin typeface="Microsoft Sans Serif"/>
                <a:cs typeface="Microsoft Sans Serif"/>
              </a:rPr>
              <a:t>l</a:t>
            </a:r>
            <a:r>
              <a:rPr sz="1100" spc="-65" dirty="0">
                <a:latin typeface="Microsoft Sans Serif"/>
                <a:cs typeface="Microsoft Sans Serif"/>
              </a:rPr>
              <a:t>ab</a:t>
            </a:r>
            <a:r>
              <a:rPr sz="1100" spc="-95" dirty="0">
                <a:latin typeface="Microsoft Sans Serif"/>
                <a:cs typeface="Microsoft Sans Serif"/>
              </a:rPr>
              <a:t>o</a:t>
            </a:r>
            <a:r>
              <a:rPr sz="1100" spc="-25" dirty="0">
                <a:latin typeface="Microsoft Sans Serif"/>
                <a:cs typeface="Microsoft Sans Serif"/>
              </a:rPr>
              <a:t>r</a:t>
            </a:r>
            <a:r>
              <a:rPr sz="1100" spc="-65" dirty="0">
                <a:latin typeface="Microsoft Sans Serif"/>
                <a:cs typeface="Microsoft Sans Serif"/>
              </a:rPr>
              <a:t>a</a:t>
            </a:r>
            <a:r>
              <a:rPr sz="1100" spc="-25" dirty="0">
                <a:latin typeface="Microsoft Sans Serif"/>
                <a:cs typeface="Microsoft Sans Serif"/>
              </a:rPr>
              <a:t>r</a:t>
            </a:r>
            <a:r>
              <a:rPr sz="1100" spc="-75" dirty="0">
                <a:latin typeface="Microsoft Sans Serif"/>
                <a:cs typeface="Microsoft Sans Serif"/>
              </a:rPr>
              <a:t>,</a:t>
            </a:r>
            <a:r>
              <a:rPr sz="1100" spc="-30" dirty="0">
                <a:latin typeface="Microsoft Sans Serif"/>
                <a:cs typeface="Microsoft Sans Serif"/>
              </a:rPr>
              <a:t> </a:t>
            </a:r>
            <a:r>
              <a:rPr sz="1100" spc="-60" dirty="0">
                <a:latin typeface="Microsoft Sans Serif"/>
                <a:cs typeface="Microsoft Sans Serif"/>
              </a:rPr>
              <a:t>d</a:t>
            </a:r>
            <a:r>
              <a:rPr sz="1100" spc="-85" dirty="0">
                <a:latin typeface="Microsoft Sans Serif"/>
                <a:cs typeface="Microsoft Sans Serif"/>
              </a:rPr>
              <a:t>e</a:t>
            </a:r>
            <a:r>
              <a:rPr sz="1100" spc="-65" dirty="0">
                <a:latin typeface="Microsoft Sans Serif"/>
                <a:cs typeface="Microsoft Sans Serif"/>
              </a:rPr>
              <a:t> </a:t>
            </a:r>
            <a:r>
              <a:rPr sz="1100" spc="-15" dirty="0">
                <a:latin typeface="Microsoft Sans Serif"/>
                <a:cs typeface="Microsoft Sans Serif"/>
              </a:rPr>
              <a:t>f</a:t>
            </a:r>
            <a:r>
              <a:rPr sz="1100" spc="-95" dirty="0">
                <a:latin typeface="Microsoft Sans Serif"/>
                <a:cs typeface="Microsoft Sans Serif"/>
              </a:rPr>
              <a:t>o</a:t>
            </a:r>
            <a:r>
              <a:rPr sz="1100" spc="-50" dirty="0">
                <a:latin typeface="Microsoft Sans Serif"/>
                <a:cs typeface="Microsoft Sans Serif"/>
              </a:rPr>
              <a:t>r</a:t>
            </a:r>
            <a:r>
              <a:rPr sz="1100" spc="-45" dirty="0">
                <a:latin typeface="Microsoft Sans Serif"/>
                <a:cs typeface="Microsoft Sans Serif"/>
              </a:rPr>
              <a:t>m</a:t>
            </a:r>
            <a:r>
              <a:rPr sz="1100" spc="-5" dirty="0">
                <a:latin typeface="Microsoft Sans Serif"/>
                <a:cs typeface="Microsoft Sans Serif"/>
              </a:rPr>
              <a:t>a  </a:t>
            </a:r>
            <a:r>
              <a:rPr sz="1100" spc="-30" dirty="0">
                <a:latin typeface="Microsoft Sans Serif"/>
                <a:cs typeface="Microsoft Sans Serif"/>
              </a:rPr>
              <a:t>p</a:t>
            </a:r>
            <a:r>
              <a:rPr sz="1100" spc="-65" dirty="0">
                <a:latin typeface="Microsoft Sans Serif"/>
                <a:cs typeface="Microsoft Sans Serif"/>
              </a:rPr>
              <a:t>a</a:t>
            </a:r>
            <a:r>
              <a:rPr sz="1100" spc="-25" dirty="0">
                <a:latin typeface="Microsoft Sans Serif"/>
                <a:cs typeface="Microsoft Sans Serif"/>
              </a:rPr>
              <a:t>r</a:t>
            </a:r>
            <a:r>
              <a:rPr sz="1100" spc="40" dirty="0">
                <a:latin typeface="Microsoft Sans Serif"/>
                <a:cs typeface="Microsoft Sans Serif"/>
              </a:rPr>
              <a:t>t</a:t>
            </a:r>
            <a:r>
              <a:rPr sz="1100" spc="-20" dirty="0">
                <a:latin typeface="Microsoft Sans Serif"/>
                <a:cs typeface="Microsoft Sans Serif"/>
              </a:rPr>
              <a:t>i</a:t>
            </a:r>
            <a:r>
              <a:rPr sz="1100" spc="-145" dirty="0">
                <a:latin typeface="Microsoft Sans Serif"/>
                <a:cs typeface="Microsoft Sans Serif"/>
              </a:rPr>
              <a:t>c</a:t>
            </a:r>
            <a:r>
              <a:rPr sz="1100" spc="-20" dirty="0">
                <a:latin typeface="Microsoft Sans Serif"/>
                <a:cs typeface="Microsoft Sans Serif"/>
              </a:rPr>
              <a:t>i</a:t>
            </a:r>
            <a:r>
              <a:rPr sz="1100" spc="-30" dirty="0">
                <a:latin typeface="Microsoft Sans Serif"/>
                <a:cs typeface="Microsoft Sans Serif"/>
              </a:rPr>
              <a:t>p</a:t>
            </a:r>
            <a:r>
              <a:rPr sz="1100" spc="-65" dirty="0">
                <a:latin typeface="Microsoft Sans Serif"/>
                <a:cs typeface="Microsoft Sans Serif"/>
              </a:rPr>
              <a:t>a</a:t>
            </a:r>
            <a:r>
              <a:rPr sz="1100" spc="40" dirty="0">
                <a:latin typeface="Microsoft Sans Serif"/>
                <a:cs typeface="Microsoft Sans Serif"/>
              </a:rPr>
              <a:t>t</a:t>
            </a:r>
            <a:r>
              <a:rPr sz="1100" spc="-20" dirty="0">
                <a:latin typeface="Microsoft Sans Serif"/>
                <a:cs typeface="Microsoft Sans Serif"/>
              </a:rPr>
              <a:t>i</a:t>
            </a:r>
            <a:r>
              <a:rPr sz="1100" spc="-30" dirty="0">
                <a:latin typeface="Microsoft Sans Serif"/>
                <a:cs typeface="Microsoft Sans Serif"/>
              </a:rPr>
              <a:t>v</a:t>
            </a:r>
            <a:r>
              <a:rPr sz="1100" spc="-65" dirty="0">
                <a:latin typeface="Microsoft Sans Serif"/>
                <a:cs typeface="Microsoft Sans Serif"/>
              </a:rPr>
              <a:t>a</a:t>
            </a:r>
            <a:r>
              <a:rPr sz="1100" spc="-75" dirty="0">
                <a:latin typeface="Microsoft Sans Serif"/>
                <a:cs typeface="Microsoft Sans Serif"/>
              </a:rPr>
              <a:t>,</a:t>
            </a:r>
            <a:r>
              <a:rPr sz="1100" spc="-65" dirty="0">
                <a:latin typeface="Microsoft Sans Serif"/>
                <a:cs typeface="Microsoft Sans Serif"/>
              </a:rPr>
              <a:t> </a:t>
            </a:r>
            <a:r>
              <a:rPr sz="1100" spc="-120" dirty="0">
                <a:latin typeface="Microsoft Sans Serif"/>
                <a:cs typeface="Microsoft Sans Serif"/>
              </a:rPr>
              <a:t>e</a:t>
            </a:r>
            <a:r>
              <a:rPr sz="1100" spc="-10" dirty="0">
                <a:latin typeface="Microsoft Sans Serif"/>
                <a:cs typeface="Microsoft Sans Serif"/>
              </a:rPr>
              <a:t>l</a:t>
            </a:r>
            <a:r>
              <a:rPr sz="1100" spc="-35" dirty="0">
                <a:latin typeface="Microsoft Sans Serif"/>
                <a:cs typeface="Microsoft Sans Serif"/>
              </a:rPr>
              <a:t> </a:t>
            </a:r>
            <a:r>
              <a:rPr sz="1100" spc="-130" dirty="0">
                <a:latin typeface="Microsoft Sans Serif"/>
                <a:cs typeface="Microsoft Sans Serif"/>
              </a:rPr>
              <a:t>D</a:t>
            </a:r>
            <a:r>
              <a:rPr sz="1100" spc="-20" dirty="0">
                <a:latin typeface="Microsoft Sans Serif"/>
                <a:cs typeface="Microsoft Sans Serif"/>
              </a:rPr>
              <a:t>i</a:t>
            </a:r>
            <a:r>
              <a:rPr sz="1100" spc="-65" dirty="0">
                <a:latin typeface="Microsoft Sans Serif"/>
                <a:cs typeface="Microsoft Sans Serif"/>
              </a:rPr>
              <a:t>a</a:t>
            </a:r>
            <a:r>
              <a:rPr sz="1100" spc="-90" dirty="0">
                <a:latin typeface="Microsoft Sans Serif"/>
                <a:cs typeface="Microsoft Sans Serif"/>
              </a:rPr>
              <a:t>gn</a:t>
            </a:r>
            <a:r>
              <a:rPr sz="1100" spc="-95" dirty="0">
                <a:latin typeface="Microsoft Sans Serif"/>
                <a:cs typeface="Microsoft Sans Serif"/>
              </a:rPr>
              <a:t>ó</a:t>
            </a:r>
            <a:r>
              <a:rPr sz="1100" spc="-260" dirty="0">
                <a:latin typeface="Microsoft Sans Serif"/>
                <a:cs typeface="Microsoft Sans Serif"/>
              </a:rPr>
              <a:t>s</a:t>
            </a:r>
            <a:r>
              <a:rPr sz="1100" spc="40" dirty="0">
                <a:latin typeface="Microsoft Sans Serif"/>
                <a:cs typeface="Microsoft Sans Serif"/>
              </a:rPr>
              <a:t>t</a:t>
            </a:r>
            <a:r>
              <a:rPr sz="1100" spc="-20" dirty="0">
                <a:latin typeface="Microsoft Sans Serif"/>
                <a:cs typeface="Microsoft Sans Serif"/>
              </a:rPr>
              <a:t>i</a:t>
            </a:r>
            <a:r>
              <a:rPr sz="1100" spc="-145" dirty="0">
                <a:latin typeface="Microsoft Sans Serif"/>
                <a:cs typeface="Microsoft Sans Serif"/>
              </a:rPr>
              <a:t>c</a:t>
            </a:r>
            <a:r>
              <a:rPr sz="1100" spc="-55" dirty="0">
                <a:latin typeface="Microsoft Sans Serif"/>
                <a:cs typeface="Microsoft Sans Serif"/>
              </a:rPr>
              <a:t>o</a:t>
            </a:r>
            <a:r>
              <a:rPr sz="1100" spc="-65" dirty="0">
                <a:latin typeface="Microsoft Sans Serif"/>
                <a:cs typeface="Microsoft Sans Serif"/>
              </a:rPr>
              <a:t> </a:t>
            </a:r>
            <a:r>
              <a:rPr sz="1100" spc="-60" dirty="0">
                <a:latin typeface="Microsoft Sans Serif"/>
                <a:cs typeface="Microsoft Sans Serif"/>
              </a:rPr>
              <a:t>de  </a:t>
            </a:r>
            <a:r>
              <a:rPr sz="1100" spc="-270" dirty="0">
                <a:latin typeface="Microsoft Sans Serif"/>
                <a:cs typeface="Microsoft Sans Serif"/>
              </a:rPr>
              <a:t>S</a:t>
            </a:r>
            <a:r>
              <a:rPr sz="1100" spc="-65" dirty="0">
                <a:latin typeface="Microsoft Sans Serif"/>
                <a:cs typeface="Microsoft Sans Serif"/>
              </a:rPr>
              <a:t>a</a:t>
            </a:r>
            <a:r>
              <a:rPr sz="1100" spc="-20" dirty="0">
                <a:latin typeface="Microsoft Sans Serif"/>
                <a:cs typeface="Microsoft Sans Serif"/>
              </a:rPr>
              <a:t>l</a:t>
            </a:r>
            <a:r>
              <a:rPr sz="1100" spc="-60" dirty="0">
                <a:latin typeface="Microsoft Sans Serif"/>
                <a:cs typeface="Microsoft Sans Serif"/>
              </a:rPr>
              <a:t>u</a:t>
            </a:r>
            <a:r>
              <a:rPr sz="1100" spc="-5" dirty="0">
                <a:latin typeface="Microsoft Sans Serif"/>
                <a:cs typeface="Microsoft Sans Serif"/>
              </a:rPr>
              <a:t>d</a:t>
            </a:r>
            <a:r>
              <a:rPr sz="1100" spc="-85" dirty="0">
                <a:latin typeface="Microsoft Sans Serif"/>
                <a:cs typeface="Microsoft Sans Serif"/>
              </a:rPr>
              <a:t> </a:t>
            </a:r>
            <a:r>
              <a:rPr sz="1100" spc="-60" dirty="0">
                <a:latin typeface="Microsoft Sans Serif"/>
                <a:cs typeface="Microsoft Sans Serif"/>
              </a:rPr>
              <a:t>d</a:t>
            </a:r>
            <a:r>
              <a:rPr sz="1100" spc="-85" dirty="0">
                <a:latin typeface="Microsoft Sans Serif"/>
                <a:cs typeface="Microsoft Sans Serif"/>
              </a:rPr>
              <a:t>e</a:t>
            </a:r>
            <a:r>
              <a:rPr sz="1100" spc="-65" dirty="0">
                <a:latin typeface="Microsoft Sans Serif"/>
                <a:cs typeface="Microsoft Sans Serif"/>
              </a:rPr>
              <a:t> </a:t>
            </a:r>
            <a:r>
              <a:rPr sz="1100" spc="-20" dirty="0">
                <a:latin typeface="Microsoft Sans Serif"/>
                <a:cs typeface="Microsoft Sans Serif"/>
              </a:rPr>
              <a:t>l</a:t>
            </a:r>
            <a:r>
              <a:rPr sz="1100" spc="-10" dirty="0">
                <a:latin typeface="Microsoft Sans Serif"/>
                <a:cs typeface="Microsoft Sans Serif"/>
              </a:rPr>
              <a:t>a</a:t>
            </a:r>
            <a:r>
              <a:rPr sz="1100" spc="-80" dirty="0">
                <a:latin typeface="Microsoft Sans Serif"/>
                <a:cs typeface="Microsoft Sans Serif"/>
              </a:rPr>
              <a:t> </a:t>
            </a:r>
            <a:r>
              <a:rPr sz="1100" spc="-190" dirty="0">
                <a:latin typeface="Microsoft Sans Serif"/>
                <a:cs typeface="Microsoft Sans Serif"/>
              </a:rPr>
              <a:t>C</a:t>
            </a:r>
            <a:r>
              <a:rPr sz="1100" spc="-95" dirty="0">
                <a:latin typeface="Microsoft Sans Serif"/>
                <a:cs typeface="Microsoft Sans Serif"/>
              </a:rPr>
              <a:t>o</a:t>
            </a:r>
            <a:r>
              <a:rPr sz="1100" spc="-45" dirty="0">
                <a:latin typeface="Microsoft Sans Serif"/>
                <a:cs typeface="Microsoft Sans Serif"/>
              </a:rPr>
              <a:t>m</a:t>
            </a:r>
            <a:r>
              <a:rPr sz="1100" spc="-60" dirty="0">
                <a:latin typeface="Microsoft Sans Serif"/>
                <a:cs typeface="Microsoft Sans Serif"/>
              </a:rPr>
              <a:t>u</a:t>
            </a:r>
            <a:r>
              <a:rPr sz="1100" spc="-90" dirty="0">
                <a:latin typeface="Microsoft Sans Serif"/>
                <a:cs typeface="Microsoft Sans Serif"/>
              </a:rPr>
              <a:t>n</a:t>
            </a:r>
            <a:r>
              <a:rPr sz="1100" spc="-20" dirty="0">
                <a:latin typeface="Microsoft Sans Serif"/>
                <a:cs typeface="Microsoft Sans Serif"/>
              </a:rPr>
              <a:t>i</a:t>
            </a:r>
            <a:r>
              <a:rPr sz="1100" spc="-60" dirty="0">
                <a:latin typeface="Microsoft Sans Serif"/>
                <a:cs typeface="Microsoft Sans Serif"/>
              </a:rPr>
              <a:t>d</a:t>
            </a:r>
            <a:r>
              <a:rPr sz="1100" spc="-35" dirty="0">
                <a:latin typeface="Microsoft Sans Serif"/>
                <a:cs typeface="Microsoft Sans Serif"/>
              </a:rPr>
              <a:t>a</a:t>
            </a:r>
            <a:r>
              <a:rPr sz="1100" spc="-60" dirty="0">
                <a:latin typeface="Microsoft Sans Serif"/>
                <a:cs typeface="Microsoft Sans Serif"/>
              </a:rPr>
              <a:t>d</a:t>
            </a:r>
            <a:r>
              <a:rPr sz="1100" spc="-85" dirty="0">
                <a:latin typeface="Microsoft Sans Serif"/>
                <a:cs typeface="Microsoft Sans Serif"/>
              </a:rPr>
              <a:t>:  </a:t>
            </a:r>
            <a:r>
              <a:rPr sz="1100" spc="-65" dirty="0">
                <a:latin typeface="Microsoft Sans Serif"/>
                <a:cs typeface="Microsoft Sans Serif"/>
              </a:rPr>
              <a:t>Identificación </a:t>
            </a:r>
            <a:r>
              <a:rPr sz="1100" spc="-30" dirty="0">
                <a:latin typeface="Microsoft Sans Serif"/>
                <a:cs typeface="Microsoft Sans Serif"/>
              </a:rPr>
              <a:t>y </a:t>
            </a:r>
            <a:r>
              <a:rPr sz="1100" spc="-70" dirty="0">
                <a:latin typeface="Microsoft Sans Serif"/>
                <a:cs typeface="Microsoft Sans Serif"/>
              </a:rPr>
              <a:t>caracterización </a:t>
            </a:r>
            <a:r>
              <a:rPr sz="1100" spc="-280" dirty="0">
                <a:latin typeface="Microsoft Sans Serif"/>
                <a:cs typeface="Microsoft Sans Serif"/>
              </a:rPr>
              <a:t> </a:t>
            </a:r>
            <a:r>
              <a:rPr sz="1100" spc="-60" dirty="0">
                <a:latin typeface="Microsoft Sans Serif"/>
                <a:cs typeface="Microsoft Sans Serif"/>
              </a:rPr>
              <a:t>d</a:t>
            </a:r>
            <a:r>
              <a:rPr sz="1100" spc="-85" dirty="0">
                <a:latin typeface="Microsoft Sans Serif"/>
                <a:cs typeface="Microsoft Sans Serif"/>
              </a:rPr>
              <a:t>e</a:t>
            </a:r>
            <a:r>
              <a:rPr sz="1100" spc="-65" dirty="0">
                <a:latin typeface="Microsoft Sans Serif"/>
                <a:cs typeface="Microsoft Sans Serif"/>
              </a:rPr>
              <a:t> </a:t>
            </a:r>
            <a:r>
              <a:rPr sz="1100" spc="-120" dirty="0">
                <a:latin typeface="Microsoft Sans Serif"/>
                <a:cs typeface="Microsoft Sans Serif"/>
              </a:rPr>
              <a:t>e</a:t>
            </a:r>
            <a:r>
              <a:rPr sz="1100" spc="-260" dirty="0">
                <a:latin typeface="Microsoft Sans Serif"/>
                <a:cs typeface="Microsoft Sans Serif"/>
              </a:rPr>
              <a:t>s</a:t>
            </a:r>
            <a:r>
              <a:rPr sz="1100" spc="-145" dirty="0">
                <a:latin typeface="Microsoft Sans Serif"/>
                <a:cs typeface="Microsoft Sans Serif"/>
              </a:rPr>
              <a:t>c</a:t>
            </a:r>
            <a:r>
              <a:rPr sz="1100" spc="-120" dirty="0">
                <a:latin typeface="Microsoft Sans Serif"/>
                <a:cs typeface="Microsoft Sans Serif"/>
              </a:rPr>
              <a:t>e</a:t>
            </a:r>
            <a:r>
              <a:rPr sz="1100" spc="-90" dirty="0">
                <a:latin typeface="Microsoft Sans Serif"/>
                <a:cs typeface="Microsoft Sans Serif"/>
              </a:rPr>
              <a:t>n</a:t>
            </a:r>
            <a:r>
              <a:rPr sz="1100" spc="-65" dirty="0">
                <a:latin typeface="Microsoft Sans Serif"/>
                <a:cs typeface="Microsoft Sans Serif"/>
              </a:rPr>
              <a:t>a</a:t>
            </a:r>
            <a:r>
              <a:rPr sz="1100" spc="-25" dirty="0">
                <a:latin typeface="Microsoft Sans Serif"/>
                <a:cs typeface="Microsoft Sans Serif"/>
              </a:rPr>
              <a:t>r</a:t>
            </a:r>
            <a:r>
              <a:rPr sz="1100" spc="-20" dirty="0">
                <a:latin typeface="Microsoft Sans Serif"/>
                <a:cs typeface="Microsoft Sans Serif"/>
              </a:rPr>
              <a:t>i</a:t>
            </a:r>
            <a:r>
              <a:rPr sz="1100" spc="-95" dirty="0">
                <a:latin typeface="Microsoft Sans Serif"/>
                <a:cs typeface="Microsoft Sans Serif"/>
              </a:rPr>
              <a:t>o</a:t>
            </a:r>
            <a:r>
              <a:rPr sz="1100" spc="-225" dirty="0">
                <a:latin typeface="Microsoft Sans Serif"/>
                <a:cs typeface="Microsoft Sans Serif"/>
              </a:rPr>
              <a:t>s</a:t>
            </a:r>
            <a:r>
              <a:rPr sz="1100" spc="-65" dirty="0">
                <a:latin typeface="Microsoft Sans Serif"/>
                <a:cs typeface="Microsoft Sans Serif"/>
              </a:rPr>
              <a:t> </a:t>
            </a:r>
            <a:r>
              <a:rPr sz="1100" spc="-30" dirty="0">
                <a:latin typeface="Microsoft Sans Serif"/>
                <a:cs typeface="Microsoft Sans Serif"/>
              </a:rPr>
              <a:t>y</a:t>
            </a:r>
            <a:r>
              <a:rPr sz="1100" spc="-55" dirty="0">
                <a:latin typeface="Microsoft Sans Serif"/>
                <a:cs typeface="Microsoft Sans Serif"/>
              </a:rPr>
              <a:t> </a:t>
            </a:r>
            <a:r>
              <a:rPr sz="1100" spc="-65" dirty="0">
                <a:latin typeface="Microsoft Sans Serif"/>
                <a:cs typeface="Microsoft Sans Serif"/>
              </a:rPr>
              <a:t>a</a:t>
            </a:r>
            <a:r>
              <a:rPr sz="1100" spc="-145" dirty="0">
                <a:latin typeface="Microsoft Sans Serif"/>
                <a:cs typeface="Microsoft Sans Serif"/>
              </a:rPr>
              <a:t>c</a:t>
            </a:r>
            <a:r>
              <a:rPr sz="1100" spc="40" dirty="0">
                <a:latin typeface="Microsoft Sans Serif"/>
                <a:cs typeface="Microsoft Sans Serif"/>
              </a:rPr>
              <a:t>t</a:t>
            </a:r>
            <a:r>
              <a:rPr sz="1100" spc="-95" dirty="0">
                <a:latin typeface="Microsoft Sans Serif"/>
                <a:cs typeface="Microsoft Sans Serif"/>
              </a:rPr>
              <a:t>o</a:t>
            </a:r>
            <a:r>
              <a:rPr sz="1100" spc="-25" dirty="0">
                <a:latin typeface="Microsoft Sans Serif"/>
                <a:cs typeface="Microsoft Sans Serif"/>
              </a:rPr>
              <a:t>r</a:t>
            </a:r>
            <a:r>
              <a:rPr sz="1100" spc="-120" dirty="0">
                <a:latin typeface="Microsoft Sans Serif"/>
                <a:cs typeface="Microsoft Sans Serif"/>
              </a:rPr>
              <a:t>e</a:t>
            </a:r>
            <a:r>
              <a:rPr sz="1100" spc="-225" dirty="0">
                <a:latin typeface="Microsoft Sans Serif"/>
                <a:cs typeface="Microsoft Sans Serif"/>
              </a:rPr>
              <a:t>s</a:t>
            </a:r>
            <a:r>
              <a:rPr sz="1100" spc="-65" dirty="0">
                <a:latin typeface="Microsoft Sans Serif"/>
                <a:cs typeface="Microsoft Sans Serif"/>
              </a:rPr>
              <a:t> </a:t>
            </a:r>
            <a:r>
              <a:rPr sz="1100" spc="-260" dirty="0">
                <a:latin typeface="Microsoft Sans Serif"/>
                <a:cs typeface="Microsoft Sans Serif"/>
              </a:rPr>
              <a:t>s</a:t>
            </a:r>
            <a:r>
              <a:rPr sz="1100" spc="-95" dirty="0">
                <a:latin typeface="Microsoft Sans Serif"/>
                <a:cs typeface="Microsoft Sans Serif"/>
              </a:rPr>
              <a:t>o</a:t>
            </a:r>
            <a:r>
              <a:rPr sz="1100" spc="-145" dirty="0">
                <a:latin typeface="Microsoft Sans Serif"/>
                <a:cs typeface="Microsoft Sans Serif"/>
              </a:rPr>
              <a:t>c</a:t>
            </a:r>
            <a:r>
              <a:rPr sz="1100" spc="-20" dirty="0">
                <a:latin typeface="Microsoft Sans Serif"/>
                <a:cs typeface="Microsoft Sans Serif"/>
              </a:rPr>
              <a:t>i</a:t>
            </a:r>
            <a:r>
              <a:rPr sz="1100" spc="-65" dirty="0">
                <a:latin typeface="Microsoft Sans Serif"/>
                <a:cs typeface="Microsoft Sans Serif"/>
              </a:rPr>
              <a:t>a</a:t>
            </a:r>
            <a:r>
              <a:rPr sz="1100" spc="-20" dirty="0">
                <a:latin typeface="Microsoft Sans Serif"/>
                <a:cs typeface="Microsoft Sans Serif"/>
              </a:rPr>
              <a:t>l</a:t>
            </a:r>
            <a:r>
              <a:rPr sz="1100" spc="-120" dirty="0">
                <a:latin typeface="Microsoft Sans Serif"/>
                <a:cs typeface="Microsoft Sans Serif"/>
              </a:rPr>
              <a:t>e</a:t>
            </a:r>
            <a:r>
              <a:rPr sz="1100" spc="-225" dirty="0">
                <a:latin typeface="Microsoft Sans Serif"/>
                <a:cs typeface="Microsoft Sans Serif"/>
              </a:rPr>
              <a:t>s</a:t>
            </a:r>
            <a:endParaRPr sz="1100">
              <a:latin typeface="Microsoft Sans Serif"/>
              <a:cs typeface="Microsoft Sans Serif"/>
            </a:endParaRPr>
          </a:p>
          <a:p>
            <a:pPr>
              <a:lnSpc>
                <a:spcPts val="1165"/>
              </a:lnSpc>
            </a:pPr>
            <a:r>
              <a:rPr sz="1100" spc="-5" dirty="0">
                <a:solidFill>
                  <a:srgbClr val="A40020"/>
                </a:solidFill>
                <a:latin typeface="Wingdings"/>
                <a:cs typeface="Wingdings"/>
              </a:rPr>
              <a:t></a:t>
            </a:r>
            <a:r>
              <a:rPr sz="1100" spc="-55" dirty="0">
                <a:solidFill>
                  <a:srgbClr val="A40020"/>
                </a:solidFill>
                <a:latin typeface="Times New Roman"/>
                <a:cs typeface="Times New Roman"/>
              </a:rPr>
              <a:t> </a:t>
            </a:r>
            <a:r>
              <a:rPr sz="1650" spc="-284" baseline="2525" dirty="0">
                <a:latin typeface="Microsoft Sans Serif"/>
                <a:cs typeface="Microsoft Sans Serif"/>
              </a:rPr>
              <a:t>C</a:t>
            </a:r>
            <a:r>
              <a:rPr sz="1650" spc="-97" baseline="2525" dirty="0">
                <a:latin typeface="Microsoft Sans Serif"/>
                <a:cs typeface="Microsoft Sans Serif"/>
              </a:rPr>
              <a:t>a</a:t>
            </a:r>
            <a:r>
              <a:rPr sz="1650" spc="-30" baseline="2525" dirty="0">
                <a:latin typeface="Microsoft Sans Serif"/>
                <a:cs typeface="Microsoft Sans Serif"/>
              </a:rPr>
              <a:t>li</a:t>
            </a:r>
            <a:r>
              <a:rPr sz="1650" spc="-22" baseline="2525" dirty="0">
                <a:latin typeface="Microsoft Sans Serif"/>
                <a:cs typeface="Microsoft Sans Serif"/>
              </a:rPr>
              <a:t>f</a:t>
            </a:r>
            <a:r>
              <a:rPr sz="1650" spc="-30" baseline="2525" dirty="0">
                <a:latin typeface="Microsoft Sans Serif"/>
                <a:cs typeface="Microsoft Sans Serif"/>
              </a:rPr>
              <a:t>i</a:t>
            </a:r>
            <a:r>
              <a:rPr sz="1650" spc="-217" baseline="2525" dirty="0">
                <a:latin typeface="Microsoft Sans Serif"/>
                <a:cs typeface="Microsoft Sans Serif"/>
              </a:rPr>
              <a:t>c</a:t>
            </a:r>
            <a:r>
              <a:rPr sz="1650" spc="-97" baseline="2525" dirty="0">
                <a:latin typeface="Microsoft Sans Serif"/>
                <a:cs typeface="Microsoft Sans Serif"/>
              </a:rPr>
              <a:t>a</a:t>
            </a:r>
            <a:r>
              <a:rPr sz="1650" spc="-217" baseline="2525" dirty="0">
                <a:latin typeface="Microsoft Sans Serif"/>
                <a:cs typeface="Microsoft Sans Serif"/>
              </a:rPr>
              <a:t>c</a:t>
            </a:r>
            <a:r>
              <a:rPr sz="1650" spc="-30" baseline="2525" dirty="0">
                <a:latin typeface="Microsoft Sans Serif"/>
                <a:cs typeface="Microsoft Sans Serif"/>
              </a:rPr>
              <a:t>i</a:t>
            </a:r>
            <a:r>
              <a:rPr sz="1650" spc="-142" baseline="2525" dirty="0">
                <a:latin typeface="Microsoft Sans Serif"/>
                <a:cs typeface="Microsoft Sans Serif"/>
              </a:rPr>
              <a:t>ó</a:t>
            </a:r>
            <a:r>
              <a:rPr sz="1650" spc="-60" baseline="2525" dirty="0">
                <a:latin typeface="Microsoft Sans Serif"/>
                <a:cs typeface="Microsoft Sans Serif"/>
              </a:rPr>
              <a:t>n</a:t>
            </a:r>
            <a:r>
              <a:rPr sz="1650" spc="-120" baseline="2525" dirty="0">
                <a:latin typeface="Microsoft Sans Serif"/>
                <a:cs typeface="Microsoft Sans Serif"/>
              </a:rPr>
              <a:t> </a:t>
            </a:r>
            <a:r>
              <a:rPr sz="1650" spc="-89" baseline="2525" dirty="0">
                <a:latin typeface="Microsoft Sans Serif"/>
                <a:cs typeface="Microsoft Sans Serif"/>
              </a:rPr>
              <a:t>d</a:t>
            </a:r>
            <a:r>
              <a:rPr sz="1650" spc="-179" baseline="2525" dirty="0">
                <a:latin typeface="Microsoft Sans Serif"/>
                <a:cs typeface="Microsoft Sans Serif"/>
              </a:rPr>
              <a:t>e</a:t>
            </a:r>
            <a:r>
              <a:rPr sz="1650" spc="-15" baseline="2525" dirty="0">
                <a:latin typeface="Microsoft Sans Serif"/>
                <a:cs typeface="Microsoft Sans Serif"/>
              </a:rPr>
              <a:t>l</a:t>
            </a:r>
            <a:r>
              <a:rPr sz="1650" spc="-52" baseline="2525" dirty="0">
                <a:latin typeface="Microsoft Sans Serif"/>
                <a:cs typeface="Microsoft Sans Serif"/>
              </a:rPr>
              <a:t> </a:t>
            </a:r>
            <a:r>
              <a:rPr sz="1650" spc="-37" baseline="2525" dirty="0">
                <a:latin typeface="Microsoft Sans Serif"/>
                <a:cs typeface="Microsoft Sans Serif"/>
              </a:rPr>
              <a:t>r</a:t>
            </a:r>
            <a:r>
              <a:rPr sz="1650" spc="-30" baseline="2525" dirty="0">
                <a:latin typeface="Microsoft Sans Serif"/>
                <a:cs typeface="Microsoft Sans Serif"/>
              </a:rPr>
              <a:t>i</a:t>
            </a:r>
            <a:r>
              <a:rPr sz="1650" spc="-179" baseline="2525" dirty="0">
                <a:latin typeface="Microsoft Sans Serif"/>
                <a:cs typeface="Microsoft Sans Serif"/>
              </a:rPr>
              <a:t>e</a:t>
            </a:r>
            <a:r>
              <a:rPr sz="1650" spc="-390" baseline="2525" dirty="0">
                <a:latin typeface="Microsoft Sans Serif"/>
                <a:cs typeface="Microsoft Sans Serif"/>
              </a:rPr>
              <a:t>s</a:t>
            </a:r>
            <a:r>
              <a:rPr sz="1650" spc="-135" baseline="2525" dirty="0">
                <a:latin typeface="Microsoft Sans Serif"/>
                <a:cs typeface="Microsoft Sans Serif"/>
              </a:rPr>
              <a:t>g</a:t>
            </a:r>
            <a:r>
              <a:rPr sz="1650" spc="-82" baseline="2525" dirty="0">
                <a:latin typeface="Microsoft Sans Serif"/>
                <a:cs typeface="Microsoft Sans Serif"/>
              </a:rPr>
              <a:t>o</a:t>
            </a:r>
            <a:endParaRPr sz="1650" baseline="2525">
              <a:latin typeface="Microsoft Sans Serif"/>
              <a:cs typeface="Microsoft Sans Serif"/>
            </a:endParaRPr>
          </a:p>
          <a:p>
            <a:pPr>
              <a:lnSpc>
                <a:spcPts val="1260"/>
              </a:lnSpc>
            </a:pPr>
            <a:r>
              <a:rPr sz="1100" spc="-5" dirty="0">
                <a:solidFill>
                  <a:srgbClr val="A40020"/>
                </a:solidFill>
                <a:latin typeface="Wingdings"/>
                <a:cs typeface="Wingdings"/>
              </a:rPr>
              <a:t></a:t>
            </a:r>
            <a:r>
              <a:rPr sz="1100" spc="-55" dirty="0">
                <a:solidFill>
                  <a:srgbClr val="A40020"/>
                </a:solidFill>
                <a:latin typeface="Times New Roman"/>
                <a:cs typeface="Times New Roman"/>
              </a:rPr>
              <a:t> </a:t>
            </a:r>
            <a:r>
              <a:rPr sz="1100" spc="-100" dirty="0">
                <a:latin typeface="Microsoft Sans Serif"/>
                <a:cs typeface="Microsoft Sans Serif"/>
              </a:rPr>
              <a:t>D</a:t>
            </a:r>
            <a:r>
              <a:rPr sz="1100" spc="-120" dirty="0">
                <a:latin typeface="Microsoft Sans Serif"/>
                <a:cs typeface="Microsoft Sans Serif"/>
              </a:rPr>
              <a:t>e</a:t>
            </a:r>
            <a:r>
              <a:rPr sz="1100" spc="-15" dirty="0">
                <a:latin typeface="Microsoft Sans Serif"/>
                <a:cs typeface="Microsoft Sans Serif"/>
              </a:rPr>
              <a:t>f</a:t>
            </a:r>
            <a:r>
              <a:rPr sz="1100" spc="-20" dirty="0">
                <a:latin typeface="Microsoft Sans Serif"/>
                <a:cs typeface="Microsoft Sans Serif"/>
              </a:rPr>
              <a:t>i</a:t>
            </a:r>
            <a:r>
              <a:rPr sz="1100" spc="-90" dirty="0">
                <a:latin typeface="Microsoft Sans Serif"/>
                <a:cs typeface="Microsoft Sans Serif"/>
              </a:rPr>
              <a:t>n</a:t>
            </a:r>
            <a:r>
              <a:rPr sz="1100" spc="-20" dirty="0">
                <a:latin typeface="Microsoft Sans Serif"/>
                <a:cs typeface="Microsoft Sans Serif"/>
              </a:rPr>
              <a:t>i</a:t>
            </a:r>
            <a:r>
              <a:rPr sz="1100" spc="-5" dirty="0">
                <a:latin typeface="Microsoft Sans Serif"/>
                <a:cs typeface="Microsoft Sans Serif"/>
              </a:rPr>
              <a:t>r</a:t>
            </a:r>
            <a:r>
              <a:rPr sz="1100" spc="-45" dirty="0">
                <a:latin typeface="Microsoft Sans Serif"/>
                <a:cs typeface="Microsoft Sans Serif"/>
              </a:rPr>
              <a:t> </a:t>
            </a:r>
            <a:r>
              <a:rPr sz="1100" spc="-120" dirty="0">
                <a:latin typeface="Microsoft Sans Serif"/>
                <a:cs typeface="Microsoft Sans Serif"/>
              </a:rPr>
              <a:t>e</a:t>
            </a:r>
            <a:r>
              <a:rPr sz="1100" spc="-10" dirty="0">
                <a:latin typeface="Microsoft Sans Serif"/>
                <a:cs typeface="Microsoft Sans Serif"/>
              </a:rPr>
              <a:t>l</a:t>
            </a:r>
            <a:r>
              <a:rPr sz="1100" spc="-70" dirty="0">
                <a:latin typeface="Microsoft Sans Serif"/>
                <a:cs typeface="Microsoft Sans Serif"/>
              </a:rPr>
              <a:t> </a:t>
            </a:r>
            <a:r>
              <a:rPr sz="1100" spc="-100" dirty="0">
                <a:latin typeface="Microsoft Sans Serif"/>
                <a:cs typeface="Microsoft Sans Serif"/>
              </a:rPr>
              <a:t>P</a:t>
            </a:r>
            <a:r>
              <a:rPr sz="1100" spc="-20" dirty="0">
                <a:latin typeface="Microsoft Sans Serif"/>
                <a:cs typeface="Microsoft Sans Serif"/>
              </a:rPr>
              <a:t>l</a:t>
            </a:r>
            <a:r>
              <a:rPr sz="1100" spc="-65" dirty="0">
                <a:latin typeface="Microsoft Sans Serif"/>
                <a:cs typeface="Microsoft Sans Serif"/>
              </a:rPr>
              <a:t>a</a:t>
            </a:r>
            <a:r>
              <a:rPr sz="1100" spc="-40" dirty="0">
                <a:latin typeface="Microsoft Sans Serif"/>
                <a:cs typeface="Microsoft Sans Serif"/>
              </a:rPr>
              <a:t>n</a:t>
            </a:r>
            <a:r>
              <a:rPr sz="1100" spc="-80" dirty="0">
                <a:latin typeface="Microsoft Sans Serif"/>
                <a:cs typeface="Microsoft Sans Serif"/>
              </a:rPr>
              <a:t> </a:t>
            </a:r>
            <a:r>
              <a:rPr sz="1100" spc="-95" dirty="0">
                <a:latin typeface="Microsoft Sans Serif"/>
                <a:cs typeface="Microsoft Sans Serif"/>
              </a:rPr>
              <a:t>Lo</a:t>
            </a:r>
            <a:r>
              <a:rPr sz="1100" spc="-145" dirty="0">
                <a:latin typeface="Microsoft Sans Serif"/>
                <a:cs typeface="Microsoft Sans Serif"/>
              </a:rPr>
              <a:t>c</a:t>
            </a:r>
            <a:r>
              <a:rPr sz="1100" spc="-65" dirty="0">
                <a:latin typeface="Microsoft Sans Serif"/>
                <a:cs typeface="Microsoft Sans Serif"/>
              </a:rPr>
              <a:t>a</a:t>
            </a:r>
            <a:r>
              <a:rPr sz="1100" spc="-10" dirty="0">
                <a:latin typeface="Microsoft Sans Serif"/>
                <a:cs typeface="Microsoft Sans Serif"/>
              </a:rPr>
              <a:t>l</a:t>
            </a:r>
            <a:r>
              <a:rPr sz="1100" spc="-35" dirty="0">
                <a:latin typeface="Microsoft Sans Serif"/>
                <a:cs typeface="Microsoft Sans Serif"/>
              </a:rPr>
              <a:t> </a:t>
            </a:r>
            <a:r>
              <a:rPr sz="1100" spc="-60" dirty="0">
                <a:latin typeface="Microsoft Sans Serif"/>
                <a:cs typeface="Microsoft Sans Serif"/>
              </a:rPr>
              <a:t>d</a:t>
            </a:r>
            <a:r>
              <a:rPr sz="1100" spc="-85" dirty="0">
                <a:latin typeface="Microsoft Sans Serif"/>
                <a:cs typeface="Microsoft Sans Serif"/>
              </a:rPr>
              <a:t>e</a:t>
            </a:r>
            <a:r>
              <a:rPr sz="1100" spc="-65" dirty="0">
                <a:latin typeface="Microsoft Sans Serif"/>
                <a:cs typeface="Microsoft Sans Serif"/>
              </a:rPr>
              <a:t> </a:t>
            </a:r>
            <a:r>
              <a:rPr sz="1100" spc="-270" dirty="0">
                <a:latin typeface="Microsoft Sans Serif"/>
                <a:cs typeface="Microsoft Sans Serif"/>
              </a:rPr>
              <a:t>S</a:t>
            </a:r>
            <a:r>
              <a:rPr sz="1100" spc="-65" dirty="0">
                <a:latin typeface="Microsoft Sans Serif"/>
                <a:cs typeface="Microsoft Sans Serif"/>
              </a:rPr>
              <a:t>a</a:t>
            </a:r>
            <a:r>
              <a:rPr sz="1100" spc="-20" dirty="0">
                <a:latin typeface="Microsoft Sans Serif"/>
                <a:cs typeface="Microsoft Sans Serif"/>
              </a:rPr>
              <a:t>l</a:t>
            </a:r>
            <a:r>
              <a:rPr sz="1100" spc="-60" dirty="0">
                <a:latin typeface="Microsoft Sans Serif"/>
                <a:cs typeface="Microsoft Sans Serif"/>
              </a:rPr>
              <a:t>u</a:t>
            </a:r>
            <a:r>
              <a:rPr sz="1100" spc="-5" dirty="0">
                <a:latin typeface="Microsoft Sans Serif"/>
                <a:cs typeface="Microsoft Sans Serif"/>
              </a:rPr>
              <a:t>d</a:t>
            </a:r>
            <a:endParaRPr sz="1100">
              <a:latin typeface="Microsoft Sans Serif"/>
              <a:cs typeface="Microsoft Sans Serif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565137" y="4337355"/>
            <a:ext cx="582295" cy="5918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495"/>
              </a:lnSpc>
            </a:pPr>
            <a:r>
              <a:rPr sz="1400" spc="-70" dirty="0">
                <a:latin typeface="Microsoft Sans Serif"/>
                <a:cs typeface="Microsoft Sans Serif"/>
              </a:rPr>
              <a:t>Plan</a:t>
            </a:r>
            <a:endParaRPr sz="1400">
              <a:latin typeface="Microsoft Sans Serif"/>
              <a:cs typeface="Microsoft Sans Serif"/>
            </a:endParaRPr>
          </a:p>
          <a:p>
            <a:pPr algn="ctr">
              <a:lnSpc>
                <a:spcPts val="1510"/>
              </a:lnSpc>
              <a:spcBef>
                <a:spcPts val="140"/>
              </a:spcBef>
            </a:pPr>
            <a:r>
              <a:rPr sz="1400" spc="-114" dirty="0">
                <a:latin typeface="Microsoft Sans Serif"/>
                <a:cs typeface="Microsoft Sans Serif"/>
              </a:rPr>
              <a:t>Lo</a:t>
            </a:r>
            <a:r>
              <a:rPr sz="1400" spc="-185" dirty="0">
                <a:latin typeface="Microsoft Sans Serif"/>
                <a:cs typeface="Microsoft Sans Serif"/>
              </a:rPr>
              <a:t>c</a:t>
            </a:r>
            <a:r>
              <a:rPr sz="1400" spc="-55" dirty="0">
                <a:latin typeface="Microsoft Sans Serif"/>
                <a:cs typeface="Microsoft Sans Serif"/>
              </a:rPr>
              <a:t>a</a:t>
            </a:r>
            <a:r>
              <a:rPr sz="1400" spc="-15" dirty="0">
                <a:latin typeface="Microsoft Sans Serif"/>
                <a:cs typeface="Microsoft Sans Serif"/>
              </a:rPr>
              <a:t>l</a:t>
            </a:r>
            <a:r>
              <a:rPr sz="1400" spc="-100" dirty="0">
                <a:latin typeface="Microsoft Sans Serif"/>
                <a:cs typeface="Microsoft Sans Serif"/>
              </a:rPr>
              <a:t> </a:t>
            </a:r>
            <a:r>
              <a:rPr sz="1400" spc="-55" dirty="0">
                <a:latin typeface="Microsoft Sans Serif"/>
                <a:cs typeface="Microsoft Sans Serif"/>
              </a:rPr>
              <a:t>d</a:t>
            </a:r>
            <a:r>
              <a:rPr sz="1400" spc="-70" dirty="0">
                <a:latin typeface="Microsoft Sans Serif"/>
                <a:cs typeface="Microsoft Sans Serif"/>
              </a:rPr>
              <a:t>e  </a:t>
            </a:r>
            <a:r>
              <a:rPr sz="1400" spc="-100" dirty="0">
                <a:latin typeface="Microsoft Sans Serif"/>
                <a:cs typeface="Microsoft Sans Serif"/>
              </a:rPr>
              <a:t>Salud</a:t>
            </a:r>
            <a:endParaRPr sz="1400">
              <a:latin typeface="Microsoft Sans Serif"/>
              <a:cs typeface="Microsoft Sans Serif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387486" y="4127739"/>
            <a:ext cx="2567940" cy="1216660"/>
          </a:xfrm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44145" marR="404495" indent="-144780">
              <a:lnSpc>
                <a:spcPts val="1190"/>
              </a:lnSpc>
              <a:spcBef>
                <a:spcPts val="25"/>
              </a:spcBef>
            </a:pPr>
            <a:r>
              <a:rPr sz="1100" spc="-5" dirty="0">
                <a:solidFill>
                  <a:srgbClr val="A40020"/>
                </a:solidFill>
                <a:latin typeface="Wingdings"/>
                <a:cs typeface="Wingdings"/>
              </a:rPr>
              <a:t></a:t>
            </a:r>
            <a:r>
              <a:rPr sz="1100" spc="5" dirty="0">
                <a:solidFill>
                  <a:srgbClr val="A40020"/>
                </a:solidFill>
                <a:latin typeface="Times New Roman"/>
                <a:cs typeface="Times New Roman"/>
              </a:rPr>
              <a:t> </a:t>
            </a:r>
            <a:r>
              <a:rPr sz="1100" spc="-100" dirty="0">
                <a:latin typeface="Microsoft Sans Serif"/>
                <a:cs typeface="Microsoft Sans Serif"/>
              </a:rPr>
              <a:t>P</a:t>
            </a:r>
            <a:r>
              <a:rPr sz="1100" spc="-20" dirty="0">
                <a:latin typeface="Microsoft Sans Serif"/>
                <a:cs typeface="Microsoft Sans Serif"/>
              </a:rPr>
              <a:t>l</a:t>
            </a:r>
            <a:r>
              <a:rPr sz="1100" spc="-65" dirty="0">
                <a:latin typeface="Microsoft Sans Serif"/>
                <a:cs typeface="Microsoft Sans Serif"/>
              </a:rPr>
              <a:t>a</a:t>
            </a:r>
            <a:r>
              <a:rPr sz="1100" spc="-40" dirty="0">
                <a:latin typeface="Microsoft Sans Serif"/>
                <a:cs typeface="Microsoft Sans Serif"/>
              </a:rPr>
              <a:t>n</a:t>
            </a:r>
            <a:r>
              <a:rPr sz="1100" spc="-80" dirty="0">
                <a:latin typeface="Microsoft Sans Serif"/>
                <a:cs typeface="Microsoft Sans Serif"/>
              </a:rPr>
              <a:t> </a:t>
            </a:r>
            <a:r>
              <a:rPr sz="1100" spc="-60" dirty="0">
                <a:latin typeface="Microsoft Sans Serif"/>
                <a:cs typeface="Microsoft Sans Serif"/>
              </a:rPr>
              <a:t>d</a:t>
            </a:r>
            <a:r>
              <a:rPr sz="1100" spc="-85" dirty="0">
                <a:latin typeface="Microsoft Sans Serif"/>
                <a:cs typeface="Microsoft Sans Serif"/>
              </a:rPr>
              <a:t>e</a:t>
            </a:r>
            <a:r>
              <a:rPr sz="1100" spc="-65" dirty="0">
                <a:latin typeface="Microsoft Sans Serif"/>
                <a:cs typeface="Microsoft Sans Serif"/>
              </a:rPr>
              <a:t> a</a:t>
            </a:r>
            <a:r>
              <a:rPr sz="1100" spc="-145" dirty="0">
                <a:latin typeface="Microsoft Sans Serif"/>
                <a:cs typeface="Microsoft Sans Serif"/>
              </a:rPr>
              <a:t>c</a:t>
            </a:r>
            <a:r>
              <a:rPr sz="1100" spc="40" dirty="0">
                <a:latin typeface="Microsoft Sans Serif"/>
                <a:cs typeface="Microsoft Sans Serif"/>
              </a:rPr>
              <a:t>t</a:t>
            </a:r>
            <a:r>
              <a:rPr sz="1100" spc="-20" dirty="0">
                <a:latin typeface="Microsoft Sans Serif"/>
                <a:cs typeface="Microsoft Sans Serif"/>
              </a:rPr>
              <a:t>i</a:t>
            </a:r>
            <a:r>
              <a:rPr sz="1100" spc="-30" dirty="0">
                <a:latin typeface="Microsoft Sans Serif"/>
                <a:cs typeface="Microsoft Sans Serif"/>
              </a:rPr>
              <a:t>v</a:t>
            </a:r>
            <a:r>
              <a:rPr sz="1100" spc="-20" dirty="0">
                <a:latin typeface="Microsoft Sans Serif"/>
                <a:cs typeface="Microsoft Sans Serif"/>
              </a:rPr>
              <a:t>i</a:t>
            </a:r>
            <a:r>
              <a:rPr sz="1100" spc="-60" dirty="0">
                <a:latin typeface="Microsoft Sans Serif"/>
                <a:cs typeface="Microsoft Sans Serif"/>
              </a:rPr>
              <a:t>d</a:t>
            </a:r>
            <a:r>
              <a:rPr sz="1100" spc="-65" dirty="0">
                <a:latin typeface="Microsoft Sans Serif"/>
                <a:cs typeface="Microsoft Sans Serif"/>
              </a:rPr>
              <a:t>a</a:t>
            </a:r>
            <a:r>
              <a:rPr sz="1100" spc="-60" dirty="0">
                <a:latin typeface="Microsoft Sans Serif"/>
                <a:cs typeface="Microsoft Sans Serif"/>
              </a:rPr>
              <a:t>d</a:t>
            </a:r>
            <a:r>
              <a:rPr sz="1100" spc="-120" dirty="0">
                <a:latin typeface="Microsoft Sans Serif"/>
                <a:cs typeface="Microsoft Sans Serif"/>
              </a:rPr>
              <a:t>e</a:t>
            </a:r>
            <a:r>
              <a:rPr sz="1100" spc="-225" dirty="0">
                <a:latin typeface="Microsoft Sans Serif"/>
                <a:cs typeface="Microsoft Sans Serif"/>
              </a:rPr>
              <a:t>s</a:t>
            </a:r>
            <a:r>
              <a:rPr sz="1100" spc="-65" dirty="0">
                <a:latin typeface="Microsoft Sans Serif"/>
                <a:cs typeface="Microsoft Sans Serif"/>
              </a:rPr>
              <a:t> </a:t>
            </a:r>
            <a:r>
              <a:rPr sz="1100" spc="-60" dirty="0">
                <a:latin typeface="Microsoft Sans Serif"/>
                <a:cs typeface="Microsoft Sans Serif"/>
              </a:rPr>
              <a:t>d</a:t>
            </a:r>
            <a:r>
              <a:rPr sz="1100" spc="-85" dirty="0">
                <a:latin typeface="Microsoft Sans Serif"/>
                <a:cs typeface="Microsoft Sans Serif"/>
              </a:rPr>
              <a:t>e</a:t>
            </a:r>
            <a:r>
              <a:rPr sz="1100" spc="-65" dirty="0">
                <a:latin typeface="Microsoft Sans Serif"/>
                <a:cs typeface="Microsoft Sans Serif"/>
              </a:rPr>
              <a:t> </a:t>
            </a:r>
            <a:r>
              <a:rPr sz="1100" spc="-20" dirty="0">
                <a:latin typeface="Microsoft Sans Serif"/>
                <a:cs typeface="Microsoft Sans Serif"/>
              </a:rPr>
              <a:t>l</a:t>
            </a:r>
            <a:r>
              <a:rPr sz="1100" spc="-35" dirty="0">
                <a:latin typeface="Microsoft Sans Serif"/>
                <a:cs typeface="Microsoft Sans Serif"/>
              </a:rPr>
              <a:t>a</a:t>
            </a:r>
            <a:r>
              <a:rPr sz="1100" spc="-225" dirty="0">
                <a:latin typeface="Microsoft Sans Serif"/>
                <a:cs typeface="Microsoft Sans Serif"/>
              </a:rPr>
              <a:t>s</a:t>
            </a:r>
            <a:r>
              <a:rPr sz="1100" spc="-65" dirty="0">
                <a:latin typeface="Microsoft Sans Serif"/>
                <a:cs typeface="Microsoft Sans Serif"/>
              </a:rPr>
              <a:t> </a:t>
            </a:r>
            <a:r>
              <a:rPr sz="1100" spc="-185" dirty="0">
                <a:latin typeface="Microsoft Sans Serif"/>
                <a:cs typeface="Microsoft Sans Serif"/>
              </a:rPr>
              <a:t>E</a:t>
            </a:r>
            <a:r>
              <a:rPr sz="1100" spc="-260" dirty="0">
                <a:latin typeface="Microsoft Sans Serif"/>
                <a:cs typeface="Microsoft Sans Serif"/>
              </a:rPr>
              <a:t>s</a:t>
            </a:r>
            <a:r>
              <a:rPr sz="1100" spc="40" dirty="0">
                <a:latin typeface="Microsoft Sans Serif"/>
                <a:cs typeface="Microsoft Sans Serif"/>
              </a:rPr>
              <a:t>t</a:t>
            </a:r>
            <a:r>
              <a:rPr sz="1100" spc="-25" dirty="0">
                <a:latin typeface="Microsoft Sans Serif"/>
                <a:cs typeface="Microsoft Sans Serif"/>
              </a:rPr>
              <a:t>r</a:t>
            </a:r>
            <a:r>
              <a:rPr sz="1100" spc="-65" dirty="0">
                <a:latin typeface="Microsoft Sans Serif"/>
                <a:cs typeface="Microsoft Sans Serif"/>
              </a:rPr>
              <a:t>a</a:t>
            </a:r>
            <a:r>
              <a:rPr sz="1100" spc="40" dirty="0">
                <a:latin typeface="Microsoft Sans Serif"/>
                <a:cs typeface="Microsoft Sans Serif"/>
              </a:rPr>
              <a:t>t</a:t>
            </a:r>
            <a:r>
              <a:rPr sz="1100" spc="-120" dirty="0">
                <a:latin typeface="Microsoft Sans Serif"/>
                <a:cs typeface="Microsoft Sans Serif"/>
              </a:rPr>
              <a:t>e</a:t>
            </a:r>
            <a:r>
              <a:rPr sz="1100" spc="-90" dirty="0">
                <a:latin typeface="Microsoft Sans Serif"/>
                <a:cs typeface="Microsoft Sans Serif"/>
              </a:rPr>
              <a:t>g</a:t>
            </a:r>
            <a:r>
              <a:rPr sz="1100" spc="-20" dirty="0">
                <a:latin typeface="Microsoft Sans Serif"/>
                <a:cs typeface="Microsoft Sans Serif"/>
              </a:rPr>
              <a:t>i</a:t>
            </a:r>
            <a:r>
              <a:rPr sz="1100" spc="-65" dirty="0">
                <a:latin typeface="Microsoft Sans Serif"/>
                <a:cs typeface="Microsoft Sans Serif"/>
              </a:rPr>
              <a:t>a</a:t>
            </a:r>
            <a:r>
              <a:rPr sz="1100" spc="-155" dirty="0">
                <a:latin typeface="Microsoft Sans Serif"/>
                <a:cs typeface="Microsoft Sans Serif"/>
              </a:rPr>
              <a:t>s  </a:t>
            </a:r>
            <a:r>
              <a:rPr sz="1100" spc="-80" dirty="0">
                <a:latin typeface="Microsoft Sans Serif"/>
                <a:cs typeface="Microsoft Sans Serif"/>
              </a:rPr>
              <a:t>Sanitarias</a:t>
            </a:r>
            <a:endParaRPr sz="1100">
              <a:latin typeface="Microsoft Sans Serif"/>
              <a:cs typeface="Microsoft Sans Serif"/>
            </a:endParaRPr>
          </a:p>
          <a:p>
            <a:pPr>
              <a:lnSpc>
                <a:spcPts val="1105"/>
              </a:lnSpc>
            </a:pPr>
            <a:r>
              <a:rPr sz="1100" spc="-5" dirty="0">
                <a:solidFill>
                  <a:srgbClr val="A40020"/>
                </a:solidFill>
                <a:latin typeface="Wingdings"/>
                <a:cs typeface="Wingdings"/>
              </a:rPr>
              <a:t></a:t>
            </a:r>
            <a:r>
              <a:rPr sz="1100" spc="5" dirty="0">
                <a:solidFill>
                  <a:srgbClr val="A40020"/>
                </a:solidFill>
                <a:latin typeface="Times New Roman"/>
                <a:cs typeface="Times New Roman"/>
              </a:rPr>
              <a:t> </a:t>
            </a:r>
            <a:r>
              <a:rPr sz="1100" spc="-114" dirty="0">
                <a:latin typeface="Microsoft Sans Serif"/>
                <a:cs typeface="Microsoft Sans Serif"/>
              </a:rPr>
              <a:t>Acciones</a:t>
            </a:r>
            <a:r>
              <a:rPr sz="1100" spc="-65" dirty="0">
                <a:latin typeface="Microsoft Sans Serif"/>
                <a:cs typeface="Microsoft Sans Serif"/>
              </a:rPr>
              <a:t> </a:t>
            </a:r>
            <a:r>
              <a:rPr sz="1100" spc="-55" dirty="0">
                <a:latin typeface="Microsoft Sans Serif"/>
                <a:cs typeface="Microsoft Sans Serif"/>
              </a:rPr>
              <a:t>Prioritarias</a:t>
            </a:r>
            <a:r>
              <a:rPr sz="1100" spc="-65" dirty="0">
                <a:latin typeface="Microsoft Sans Serif"/>
                <a:cs typeface="Microsoft Sans Serif"/>
              </a:rPr>
              <a:t> </a:t>
            </a:r>
            <a:r>
              <a:rPr sz="1100" spc="-30" dirty="0">
                <a:latin typeface="Microsoft Sans Serif"/>
                <a:cs typeface="Microsoft Sans Serif"/>
              </a:rPr>
              <a:t>para</a:t>
            </a:r>
            <a:r>
              <a:rPr sz="1100" spc="-80" dirty="0">
                <a:latin typeface="Microsoft Sans Serif"/>
                <a:cs typeface="Microsoft Sans Serif"/>
              </a:rPr>
              <a:t> </a:t>
            </a:r>
            <a:r>
              <a:rPr sz="1100" spc="-75" dirty="0">
                <a:latin typeface="Microsoft Sans Serif"/>
                <a:cs typeface="Microsoft Sans Serif"/>
              </a:rPr>
              <a:t>generar</a:t>
            </a:r>
            <a:r>
              <a:rPr sz="1100" spc="-45" dirty="0">
                <a:latin typeface="Microsoft Sans Serif"/>
                <a:cs typeface="Microsoft Sans Serif"/>
              </a:rPr>
              <a:t> </a:t>
            </a:r>
            <a:r>
              <a:rPr sz="1100" spc="-90" dirty="0">
                <a:latin typeface="Microsoft Sans Serif"/>
                <a:cs typeface="Microsoft Sans Serif"/>
              </a:rPr>
              <a:t>entornos</a:t>
            </a:r>
            <a:endParaRPr sz="1100">
              <a:latin typeface="Microsoft Sans Serif"/>
              <a:cs typeface="Microsoft Sans Serif"/>
            </a:endParaRPr>
          </a:p>
          <a:p>
            <a:pPr marL="144145">
              <a:lnSpc>
                <a:spcPts val="1240"/>
              </a:lnSpc>
            </a:pPr>
            <a:r>
              <a:rPr sz="1100" spc="-260" dirty="0">
                <a:latin typeface="Microsoft Sans Serif"/>
                <a:cs typeface="Microsoft Sans Serif"/>
              </a:rPr>
              <a:t>s</a:t>
            </a:r>
            <a:r>
              <a:rPr sz="1100" spc="-65" dirty="0">
                <a:latin typeface="Microsoft Sans Serif"/>
                <a:cs typeface="Microsoft Sans Serif"/>
              </a:rPr>
              <a:t>a</a:t>
            </a:r>
            <a:r>
              <a:rPr sz="1100" spc="-20" dirty="0">
                <a:latin typeface="Microsoft Sans Serif"/>
                <a:cs typeface="Microsoft Sans Serif"/>
              </a:rPr>
              <a:t>l</a:t>
            </a:r>
            <a:r>
              <a:rPr sz="1100" spc="-60" dirty="0">
                <a:latin typeface="Microsoft Sans Serif"/>
                <a:cs typeface="Microsoft Sans Serif"/>
              </a:rPr>
              <a:t>u</a:t>
            </a:r>
            <a:r>
              <a:rPr sz="1100" spc="-30" dirty="0">
                <a:latin typeface="Microsoft Sans Serif"/>
                <a:cs typeface="Microsoft Sans Serif"/>
              </a:rPr>
              <a:t>d</a:t>
            </a:r>
            <a:r>
              <a:rPr sz="1100" spc="-65" dirty="0">
                <a:latin typeface="Microsoft Sans Serif"/>
                <a:cs typeface="Microsoft Sans Serif"/>
              </a:rPr>
              <a:t>ab</a:t>
            </a:r>
            <a:r>
              <a:rPr sz="1100" spc="-20" dirty="0">
                <a:latin typeface="Microsoft Sans Serif"/>
                <a:cs typeface="Microsoft Sans Serif"/>
              </a:rPr>
              <a:t>l</a:t>
            </a:r>
            <a:r>
              <a:rPr sz="1100" spc="-120" dirty="0">
                <a:latin typeface="Microsoft Sans Serif"/>
                <a:cs typeface="Microsoft Sans Serif"/>
              </a:rPr>
              <a:t>e</a:t>
            </a:r>
            <a:r>
              <a:rPr sz="1100" spc="-225" dirty="0">
                <a:latin typeface="Microsoft Sans Serif"/>
                <a:cs typeface="Microsoft Sans Serif"/>
              </a:rPr>
              <a:t>s</a:t>
            </a:r>
            <a:r>
              <a:rPr sz="1100" spc="-65" dirty="0">
                <a:latin typeface="Microsoft Sans Serif"/>
                <a:cs typeface="Microsoft Sans Serif"/>
              </a:rPr>
              <a:t> </a:t>
            </a:r>
            <a:r>
              <a:rPr sz="1100" spc="-30" dirty="0">
                <a:latin typeface="Microsoft Sans Serif"/>
                <a:cs typeface="Microsoft Sans Serif"/>
              </a:rPr>
              <a:t>p</a:t>
            </a:r>
            <a:r>
              <a:rPr sz="1100" spc="-95" dirty="0">
                <a:latin typeface="Microsoft Sans Serif"/>
                <a:cs typeface="Microsoft Sans Serif"/>
              </a:rPr>
              <a:t>o</a:t>
            </a:r>
            <a:r>
              <a:rPr sz="1100" spc="-5" dirty="0">
                <a:latin typeface="Microsoft Sans Serif"/>
                <a:cs typeface="Microsoft Sans Serif"/>
              </a:rPr>
              <a:t>r</a:t>
            </a:r>
            <a:r>
              <a:rPr sz="1100" spc="-45" dirty="0">
                <a:latin typeface="Microsoft Sans Serif"/>
                <a:cs typeface="Microsoft Sans Serif"/>
              </a:rPr>
              <a:t> </a:t>
            </a:r>
            <a:r>
              <a:rPr sz="1100" spc="-120" dirty="0">
                <a:latin typeface="Microsoft Sans Serif"/>
                <a:cs typeface="Microsoft Sans Serif"/>
              </a:rPr>
              <a:t>e</a:t>
            </a:r>
            <a:r>
              <a:rPr sz="1100" spc="-260" dirty="0">
                <a:latin typeface="Microsoft Sans Serif"/>
                <a:cs typeface="Microsoft Sans Serif"/>
              </a:rPr>
              <a:t>s</a:t>
            </a:r>
            <a:r>
              <a:rPr sz="1100" spc="-145" dirty="0">
                <a:latin typeface="Microsoft Sans Serif"/>
                <a:cs typeface="Microsoft Sans Serif"/>
              </a:rPr>
              <a:t>c</a:t>
            </a:r>
            <a:r>
              <a:rPr sz="1100" spc="-120" dirty="0">
                <a:latin typeface="Microsoft Sans Serif"/>
                <a:cs typeface="Microsoft Sans Serif"/>
              </a:rPr>
              <a:t>e</a:t>
            </a:r>
            <a:r>
              <a:rPr sz="1100" spc="-90" dirty="0">
                <a:latin typeface="Microsoft Sans Serif"/>
                <a:cs typeface="Microsoft Sans Serif"/>
              </a:rPr>
              <a:t>n</a:t>
            </a:r>
            <a:r>
              <a:rPr sz="1100" spc="-65" dirty="0">
                <a:latin typeface="Microsoft Sans Serif"/>
                <a:cs typeface="Microsoft Sans Serif"/>
              </a:rPr>
              <a:t>a</a:t>
            </a:r>
            <a:r>
              <a:rPr sz="1100" spc="-25" dirty="0">
                <a:latin typeface="Microsoft Sans Serif"/>
                <a:cs typeface="Microsoft Sans Serif"/>
              </a:rPr>
              <a:t>r</a:t>
            </a:r>
            <a:r>
              <a:rPr sz="1100" spc="-20" dirty="0">
                <a:latin typeface="Microsoft Sans Serif"/>
                <a:cs typeface="Microsoft Sans Serif"/>
              </a:rPr>
              <a:t>i</a:t>
            </a:r>
            <a:r>
              <a:rPr sz="1100" spc="-95" dirty="0">
                <a:latin typeface="Microsoft Sans Serif"/>
                <a:cs typeface="Microsoft Sans Serif"/>
              </a:rPr>
              <a:t>o</a:t>
            </a:r>
            <a:r>
              <a:rPr sz="1100" spc="-75" dirty="0">
                <a:latin typeface="Microsoft Sans Serif"/>
                <a:cs typeface="Microsoft Sans Serif"/>
              </a:rPr>
              <a:t>.</a:t>
            </a:r>
            <a:endParaRPr sz="1100">
              <a:latin typeface="Microsoft Sans Serif"/>
              <a:cs typeface="Microsoft Sans Serif"/>
            </a:endParaRPr>
          </a:p>
          <a:p>
            <a:pPr>
              <a:lnSpc>
                <a:spcPts val="1165"/>
              </a:lnSpc>
            </a:pPr>
            <a:r>
              <a:rPr sz="1100" spc="-5" dirty="0">
                <a:solidFill>
                  <a:srgbClr val="A40020"/>
                </a:solidFill>
                <a:latin typeface="Wingdings"/>
                <a:cs typeface="Wingdings"/>
              </a:rPr>
              <a:t></a:t>
            </a:r>
            <a:r>
              <a:rPr sz="1100" spc="5" dirty="0">
                <a:solidFill>
                  <a:srgbClr val="A40020"/>
                </a:solidFill>
                <a:latin typeface="Times New Roman"/>
                <a:cs typeface="Times New Roman"/>
              </a:rPr>
              <a:t> </a:t>
            </a:r>
            <a:r>
              <a:rPr sz="1100" spc="-60" dirty="0">
                <a:latin typeface="Microsoft Sans Serif"/>
                <a:cs typeface="Microsoft Sans Serif"/>
              </a:rPr>
              <a:t>Vigilancia</a:t>
            </a:r>
            <a:r>
              <a:rPr sz="1100" spc="-80" dirty="0">
                <a:latin typeface="Microsoft Sans Serif"/>
                <a:cs typeface="Microsoft Sans Serif"/>
              </a:rPr>
              <a:t> </a:t>
            </a:r>
            <a:r>
              <a:rPr sz="1100" spc="-75" dirty="0">
                <a:latin typeface="Microsoft Sans Serif"/>
                <a:cs typeface="Microsoft Sans Serif"/>
              </a:rPr>
              <a:t>de</a:t>
            </a:r>
            <a:r>
              <a:rPr sz="1100" spc="-60" dirty="0">
                <a:latin typeface="Microsoft Sans Serif"/>
                <a:cs typeface="Microsoft Sans Serif"/>
              </a:rPr>
              <a:t> </a:t>
            </a:r>
            <a:r>
              <a:rPr sz="1100" spc="-105" dirty="0">
                <a:latin typeface="Microsoft Sans Serif"/>
                <a:cs typeface="Microsoft Sans Serif"/>
              </a:rPr>
              <a:t>las</a:t>
            </a:r>
            <a:r>
              <a:rPr sz="1100" spc="-65" dirty="0">
                <a:latin typeface="Microsoft Sans Serif"/>
                <a:cs typeface="Microsoft Sans Serif"/>
              </a:rPr>
              <a:t> </a:t>
            </a:r>
            <a:r>
              <a:rPr sz="1100" spc="-60" dirty="0">
                <a:latin typeface="Microsoft Sans Serif"/>
                <a:cs typeface="Microsoft Sans Serif"/>
              </a:rPr>
              <a:t>familias </a:t>
            </a:r>
            <a:r>
              <a:rPr sz="1100" spc="-45" dirty="0">
                <a:latin typeface="Microsoft Sans Serif"/>
                <a:cs typeface="Microsoft Sans Serif"/>
              </a:rPr>
              <a:t>por </a:t>
            </a:r>
            <a:r>
              <a:rPr sz="1100" spc="-15" dirty="0">
                <a:latin typeface="Microsoft Sans Serif"/>
                <a:cs typeface="Microsoft Sans Serif"/>
              </a:rPr>
              <a:t>la</a:t>
            </a:r>
            <a:r>
              <a:rPr sz="1100" spc="-75" dirty="0">
                <a:latin typeface="Microsoft Sans Serif"/>
                <a:cs typeface="Microsoft Sans Serif"/>
              </a:rPr>
              <a:t> comunidad.</a:t>
            </a:r>
            <a:endParaRPr sz="1100">
              <a:latin typeface="Microsoft Sans Serif"/>
              <a:cs typeface="Microsoft Sans Serif"/>
            </a:endParaRPr>
          </a:p>
          <a:p>
            <a:pPr>
              <a:lnSpc>
                <a:spcPts val="1210"/>
              </a:lnSpc>
            </a:pPr>
            <a:r>
              <a:rPr sz="1100" spc="-5" dirty="0">
                <a:solidFill>
                  <a:srgbClr val="A40020"/>
                </a:solidFill>
                <a:latin typeface="Wingdings"/>
                <a:cs typeface="Wingdings"/>
              </a:rPr>
              <a:t></a:t>
            </a:r>
            <a:r>
              <a:rPr sz="1100" spc="5" dirty="0">
                <a:solidFill>
                  <a:srgbClr val="A40020"/>
                </a:solidFill>
                <a:latin typeface="Times New Roman"/>
                <a:cs typeface="Times New Roman"/>
              </a:rPr>
              <a:t> </a:t>
            </a:r>
            <a:r>
              <a:rPr sz="1100" spc="-130" dirty="0">
                <a:latin typeface="Microsoft Sans Serif"/>
                <a:cs typeface="Microsoft Sans Serif"/>
              </a:rPr>
              <a:t>O</a:t>
            </a:r>
            <a:r>
              <a:rPr sz="1100" spc="-25" dirty="0">
                <a:latin typeface="Microsoft Sans Serif"/>
                <a:cs typeface="Microsoft Sans Serif"/>
              </a:rPr>
              <a:t>r</a:t>
            </a:r>
            <a:r>
              <a:rPr sz="1100" spc="-90" dirty="0">
                <a:latin typeface="Microsoft Sans Serif"/>
                <a:cs typeface="Microsoft Sans Serif"/>
              </a:rPr>
              <a:t>g</a:t>
            </a:r>
            <a:r>
              <a:rPr sz="1100" spc="-65" dirty="0">
                <a:latin typeface="Microsoft Sans Serif"/>
                <a:cs typeface="Microsoft Sans Serif"/>
              </a:rPr>
              <a:t>a</a:t>
            </a:r>
            <a:r>
              <a:rPr sz="1100" spc="-90" dirty="0">
                <a:latin typeface="Microsoft Sans Serif"/>
                <a:cs typeface="Microsoft Sans Serif"/>
              </a:rPr>
              <a:t>n</a:t>
            </a:r>
            <a:r>
              <a:rPr sz="1100" spc="-20" dirty="0">
                <a:latin typeface="Microsoft Sans Serif"/>
                <a:cs typeface="Microsoft Sans Serif"/>
              </a:rPr>
              <a:t>i</a:t>
            </a:r>
            <a:r>
              <a:rPr sz="1100" spc="-114" dirty="0">
                <a:latin typeface="Microsoft Sans Serif"/>
                <a:cs typeface="Microsoft Sans Serif"/>
              </a:rPr>
              <a:t>z</a:t>
            </a:r>
            <a:r>
              <a:rPr sz="1100" spc="-65" dirty="0">
                <a:latin typeface="Microsoft Sans Serif"/>
                <a:cs typeface="Microsoft Sans Serif"/>
              </a:rPr>
              <a:t>a</a:t>
            </a:r>
            <a:r>
              <a:rPr sz="1100" spc="-145" dirty="0">
                <a:latin typeface="Microsoft Sans Serif"/>
                <a:cs typeface="Microsoft Sans Serif"/>
              </a:rPr>
              <a:t>c</a:t>
            </a:r>
            <a:r>
              <a:rPr sz="1100" spc="-20" dirty="0">
                <a:latin typeface="Microsoft Sans Serif"/>
                <a:cs typeface="Microsoft Sans Serif"/>
              </a:rPr>
              <a:t>i</a:t>
            </a:r>
            <a:r>
              <a:rPr sz="1100" spc="-95" dirty="0">
                <a:latin typeface="Microsoft Sans Serif"/>
                <a:cs typeface="Microsoft Sans Serif"/>
              </a:rPr>
              <a:t>ó</a:t>
            </a:r>
            <a:r>
              <a:rPr sz="1100" spc="-40" dirty="0">
                <a:latin typeface="Microsoft Sans Serif"/>
                <a:cs typeface="Microsoft Sans Serif"/>
              </a:rPr>
              <a:t>n</a:t>
            </a:r>
            <a:r>
              <a:rPr sz="1100" spc="-80" dirty="0">
                <a:latin typeface="Microsoft Sans Serif"/>
                <a:cs typeface="Microsoft Sans Serif"/>
              </a:rPr>
              <a:t> </a:t>
            </a:r>
            <a:r>
              <a:rPr sz="1100" spc="-60" dirty="0">
                <a:latin typeface="Microsoft Sans Serif"/>
                <a:cs typeface="Microsoft Sans Serif"/>
              </a:rPr>
              <a:t>d</a:t>
            </a:r>
            <a:r>
              <a:rPr sz="1100" spc="-85" dirty="0">
                <a:latin typeface="Microsoft Sans Serif"/>
                <a:cs typeface="Microsoft Sans Serif"/>
              </a:rPr>
              <a:t>e</a:t>
            </a:r>
            <a:r>
              <a:rPr sz="1100" spc="-65" dirty="0">
                <a:latin typeface="Microsoft Sans Serif"/>
                <a:cs typeface="Microsoft Sans Serif"/>
              </a:rPr>
              <a:t> </a:t>
            </a:r>
            <a:r>
              <a:rPr sz="1100" spc="-20" dirty="0">
                <a:latin typeface="Microsoft Sans Serif"/>
                <a:cs typeface="Microsoft Sans Serif"/>
              </a:rPr>
              <a:t>l</a:t>
            </a:r>
            <a:r>
              <a:rPr sz="1100" spc="-10" dirty="0">
                <a:latin typeface="Microsoft Sans Serif"/>
                <a:cs typeface="Microsoft Sans Serif"/>
              </a:rPr>
              <a:t>a</a:t>
            </a:r>
            <a:r>
              <a:rPr sz="1100" spc="-80" dirty="0">
                <a:latin typeface="Microsoft Sans Serif"/>
                <a:cs typeface="Microsoft Sans Serif"/>
              </a:rPr>
              <a:t> </a:t>
            </a:r>
            <a:r>
              <a:rPr sz="1100" spc="-145" dirty="0">
                <a:latin typeface="Microsoft Sans Serif"/>
                <a:cs typeface="Microsoft Sans Serif"/>
              </a:rPr>
              <a:t>c</a:t>
            </a:r>
            <a:r>
              <a:rPr sz="1100" spc="-95" dirty="0">
                <a:latin typeface="Microsoft Sans Serif"/>
                <a:cs typeface="Microsoft Sans Serif"/>
              </a:rPr>
              <a:t>o</a:t>
            </a:r>
            <a:r>
              <a:rPr sz="1100" spc="-45" dirty="0">
                <a:latin typeface="Microsoft Sans Serif"/>
                <a:cs typeface="Microsoft Sans Serif"/>
              </a:rPr>
              <a:t>m</a:t>
            </a:r>
            <a:r>
              <a:rPr sz="1100" spc="-60" dirty="0">
                <a:latin typeface="Microsoft Sans Serif"/>
                <a:cs typeface="Microsoft Sans Serif"/>
              </a:rPr>
              <a:t>u</a:t>
            </a:r>
            <a:r>
              <a:rPr sz="1100" spc="-90" dirty="0">
                <a:latin typeface="Microsoft Sans Serif"/>
                <a:cs typeface="Microsoft Sans Serif"/>
              </a:rPr>
              <a:t>n</a:t>
            </a:r>
            <a:r>
              <a:rPr sz="1100" spc="-20" dirty="0">
                <a:latin typeface="Microsoft Sans Serif"/>
                <a:cs typeface="Microsoft Sans Serif"/>
              </a:rPr>
              <a:t>i</a:t>
            </a:r>
            <a:r>
              <a:rPr sz="1100" spc="-60" dirty="0">
                <a:latin typeface="Microsoft Sans Serif"/>
                <a:cs typeface="Microsoft Sans Serif"/>
              </a:rPr>
              <a:t>d</a:t>
            </a:r>
            <a:r>
              <a:rPr sz="1100" spc="-65" dirty="0">
                <a:latin typeface="Microsoft Sans Serif"/>
                <a:cs typeface="Microsoft Sans Serif"/>
              </a:rPr>
              <a:t>a</a:t>
            </a:r>
            <a:r>
              <a:rPr sz="1100" spc="-5" dirty="0">
                <a:latin typeface="Microsoft Sans Serif"/>
                <a:cs typeface="Microsoft Sans Serif"/>
              </a:rPr>
              <a:t>d</a:t>
            </a:r>
            <a:r>
              <a:rPr sz="1100" spc="-85" dirty="0">
                <a:latin typeface="Microsoft Sans Serif"/>
                <a:cs typeface="Microsoft Sans Serif"/>
              </a:rPr>
              <a:t> </a:t>
            </a:r>
            <a:r>
              <a:rPr sz="1100" spc="-30" dirty="0">
                <a:latin typeface="Microsoft Sans Serif"/>
                <a:cs typeface="Microsoft Sans Serif"/>
              </a:rPr>
              <a:t>p</a:t>
            </a:r>
            <a:r>
              <a:rPr sz="1100" spc="-65" dirty="0">
                <a:latin typeface="Microsoft Sans Serif"/>
                <a:cs typeface="Microsoft Sans Serif"/>
              </a:rPr>
              <a:t>a</a:t>
            </a:r>
            <a:r>
              <a:rPr sz="1100" spc="-25" dirty="0">
                <a:latin typeface="Microsoft Sans Serif"/>
                <a:cs typeface="Microsoft Sans Serif"/>
              </a:rPr>
              <a:t>r</a:t>
            </a:r>
            <a:r>
              <a:rPr sz="1100" spc="-10" dirty="0">
                <a:latin typeface="Microsoft Sans Serif"/>
                <a:cs typeface="Microsoft Sans Serif"/>
              </a:rPr>
              <a:t>a</a:t>
            </a:r>
            <a:r>
              <a:rPr sz="1100" spc="-80" dirty="0">
                <a:latin typeface="Microsoft Sans Serif"/>
                <a:cs typeface="Microsoft Sans Serif"/>
              </a:rPr>
              <a:t> </a:t>
            </a:r>
            <a:r>
              <a:rPr sz="1100" spc="40" dirty="0">
                <a:latin typeface="Microsoft Sans Serif"/>
                <a:cs typeface="Microsoft Sans Serif"/>
              </a:rPr>
              <a:t>t</a:t>
            </a:r>
            <a:r>
              <a:rPr sz="1100" spc="-25" dirty="0">
                <a:latin typeface="Microsoft Sans Serif"/>
                <a:cs typeface="Microsoft Sans Serif"/>
              </a:rPr>
              <a:t>r</a:t>
            </a:r>
            <a:r>
              <a:rPr sz="1100" spc="-35" dirty="0">
                <a:latin typeface="Microsoft Sans Serif"/>
                <a:cs typeface="Microsoft Sans Serif"/>
              </a:rPr>
              <a:t>a</a:t>
            </a:r>
            <a:r>
              <a:rPr sz="1100" spc="-260" dirty="0">
                <a:latin typeface="Microsoft Sans Serif"/>
                <a:cs typeface="Microsoft Sans Serif"/>
              </a:rPr>
              <a:t>s</a:t>
            </a:r>
            <a:r>
              <a:rPr sz="1100" spc="-20" dirty="0">
                <a:latin typeface="Microsoft Sans Serif"/>
                <a:cs typeface="Microsoft Sans Serif"/>
              </a:rPr>
              <a:t>l</a:t>
            </a:r>
            <a:r>
              <a:rPr sz="1100" spc="-65" dirty="0">
                <a:latin typeface="Microsoft Sans Serif"/>
                <a:cs typeface="Microsoft Sans Serif"/>
              </a:rPr>
              <a:t>a</a:t>
            </a:r>
            <a:r>
              <a:rPr sz="1100" spc="-60" dirty="0">
                <a:latin typeface="Microsoft Sans Serif"/>
                <a:cs typeface="Microsoft Sans Serif"/>
              </a:rPr>
              <a:t>d</a:t>
            </a:r>
            <a:r>
              <a:rPr sz="1100" spc="-55" dirty="0">
                <a:latin typeface="Microsoft Sans Serif"/>
                <a:cs typeface="Microsoft Sans Serif"/>
              </a:rPr>
              <a:t>o</a:t>
            </a:r>
            <a:endParaRPr sz="1100">
              <a:latin typeface="Microsoft Sans Serif"/>
              <a:cs typeface="Microsoft Sans Serif"/>
            </a:endParaRPr>
          </a:p>
          <a:p>
            <a:pPr marL="144145">
              <a:lnSpc>
                <a:spcPts val="1210"/>
              </a:lnSpc>
            </a:pPr>
            <a:r>
              <a:rPr sz="1100" spc="-60" dirty="0">
                <a:latin typeface="Microsoft Sans Serif"/>
                <a:cs typeface="Microsoft Sans Serif"/>
              </a:rPr>
              <a:t>d</a:t>
            </a:r>
            <a:r>
              <a:rPr sz="1100" spc="-85" dirty="0">
                <a:latin typeface="Microsoft Sans Serif"/>
                <a:cs typeface="Microsoft Sans Serif"/>
              </a:rPr>
              <a:t>e</a:t>
            </a:r>
            <a:r>
              <a:rPr sz="1100" spc="-65" dirty="0">
                <a:latin typeface="Microsoft Sans Serif"/>
                <a:cs typeface="Microsoft Sans Serif"/>
              </a:rPr>
              <a:t> </a:t>
            </a:r>
            <a:r>
              <a:rPr sz="1100" spc="-25" dirty="0">
                <a:latin typeface="Microsoft Sans Serif"/>
                <a:cs typeface="Microsoft Sans Serif"/>
              </a:rPr>
              <a:t>r</a:t>
            </a:r>
            <a:r>
              <a:rPr sz="1100" spc="-120" dirty="0">
                <a:latin typeface="Microsoft Sans Serif"/>
                <a:cs typeface="Microsoft Sans Serif"/>
              </a:rPr>
              <a:t>e</a:t>
            </a:r>
            <a:r>
              <a:rPr sz="1100" spc="-15" dirty="0">
                <a:latin typeface="Microsoft Sans Serif"/>
                <a:cs typeface="Microsoft Sans Serif"/>
              </a:rPr>
              <a:t>f</a:t>
            </a:r>
            <a:r>
              <a:rPr sz="1100" spc="-120" dirty="0">
                <a:latin typeface="Microsoft Sans Serif"/>
                <a:cs typeface="Microsoft Sans Serif"/>
              </a:rPr>
              <a:t>e</a:t>
            </a:r>
            <a:r>
              <a:rPr sz="1100" spc="-25" dirty="0">
                <a:latin typeface="Microsoft Sans Serif"/>
                <a:cs typeface="Microsoft Sans Serif"/>
              </a:rPr>
              <a:t>r</a:t>
            </a:r>
            <a:r>
              <a:rPr sz="1100" spc="-120" dirty="0">
                <a:latin typeface="Microsoft Sans Serif"/>
                <a:cs typeface="Microsoft Sans Serif"/>
              </a:rPr>
              <a:t>e</a:t>
            </a:r>
            <a:r>
              <a:rPr sz="1100" spc="-90" dirty="0">
                <a:latin typeface="Microsoft Sans Serif"/>
                <a:cs typeface="Microsoft Sans Serif"/>
              </a:rPr>
              <a:t>n</a:t>
            </a:r>
            <a:r>
              <a:rPr sz="1100" spc="-145" dirty="0">
                <a:latin typeface="Microsoft Sans Serif"/>
                <a:cs typeface="Microsoft Sans Serif"/>
              </a:rPr>
              <a:t>c</a:t>
            </a:r>
            <a:r>
              <a:rPr sz="1100" spc="-20" dirty="0">
                <a:latin typeface="Microsoft Sans Serif"/>
                <a:cs typeface="Microsoft Sans Serif"/>
              </a:rPr>
              <a:t>i</a:t>
            </a:r>
            <a:r>
              <a:rPr sz="1100" spc="-65" dirty="0">
                <a:latin typeface="Microsoft Sans Serif"/>
                <a:cs typeface="Microsoft Sans Serif"/>
              </a:rPr>
              <a:t>a</a:t>
            </a:r>
            <a:r>
              <a:rPr sz="1100" spc="-225" dirty="0">
                <a:latin typeface="Microsoft Sans Serif"/>
                <a:cs typeface="Microsoft Sans Serif"/>
              </a:rPr>
              <a:t>s</a:t>
            </a:r>
            <a:endParaRPr sz="1100">
              <a:latin typeface="Microsoft Sans Serif"/>
              <a:cs typeface="Microsoft Sans Serif"/>
            </a:endParaRPr>
          </a:p>
          <a:p>
            <a:pPr>
              <a:lnSpc>
                <a:spcPts val="1230"/>
              </a:lnSpc>
            </a:pPr>
            <a:r>
              <a:rPr sz="1100" spc="-5" dirty="0">
                <a:solidFill>
                  <a:srgbClr val="A40020"/>
                </a:solidFill>
                <a:latin typeface="Wingdings"/>
                <a:cs typeface="Wingdings"/>
              </a:rPr>
              <a:t></a:t>
            </a:r>
            <a:r>
              <a:rPr sz="1100" spc="10" dirty="0">
                <a:solidFill>
                  <a:srgbClr val="A40020"/>
                </a:solidFill>
                <a:latin typeface="Times New Roman"/>
                <a:cs typeface="Times New Roman"/>
              </a:rPr>
              <a:t> </a:t>
            </a:r>
            <a:r>
              <a:rPr sz="1100" spc="-65" dirty="0">
                <a:latin typeface="Microsoft Sans Serif"/>
                <a:cs typeface="Microsoft Sans Serif"/>
              </a:rPr>
              <a:t>Apoyo</a:t>
            </a:r>
            <a:r>
              <a:rPr sz="1100" spc="-60" dirty="0">
                <a:latin typeface="Microsoft Sans Serif"/>
                <a:cs typeface="Microsoft Sans Serif"/>
              </a:rPr>
              <a:t> </a:t>
            </a:r>
            <a:r>
              <a:rPr sz="1100" spc="-10" dirty="0">
                <a:latin typeface="Microsoft Sans Serif"/>
                <a:cs typeface="Microsoft Sans Serif"/>
              </a:rPr>
              <a:t>a</a:t>
            </a:r>
            <a:r>
              <a:rPr sz="1100" spc="-75" dirty="0">
                <a:latin typeface="Microsoft Sans Serif"/>
                <a:cs typeface="Microsoft Sans Serif"/>
              </a:rPr>
              <a:t> </a:t>
            </a:r>
            <a:r>
              <a:rPr sz="1100" spc="-120" dirty="0">
                <a:latin typeface="Microsoft Sans Serif"/>
                <a:cs typeface="Microsoft Sans Serif"/>
              </a:rPr>
              <a:t>personas</a:t>
            </a:r>
            <a:r>
              <a:rPr sz="1100" spc="-60" dirty="0">
                <a:latin typeface="Microsoft Sans Serif"/>
                <a:cs typeface="Microsoft Sans Serif"/>
              </a:rPr>
              <a:t> </a:t>
            </a:r>
            <a:r>
              <a:rPr sz="1100" spc="-75" dirty="0">
                <a:latin typeface="Microsoft Sans Serif"/>
                <a:cs typeface="Microsoft Sans Serif"/>
              </a:rPr>
              <a:t>afectadas</a:t>
            </a:r>
            <a:r>
              <a:rPr sz="1100" spc="-60" dirty="0">
                <a:latin typeface="Microsoft Sans Serif"/>
                <a:cs typeface="Microsoft Sans Serif"/>
              </a:rPr>
              <a:t> </a:t>
            </a:r>
            <a:r>
              <a:rPr sz="1100" spc="-30" dirty="0">
                <a:latin typeface="Microsoft Sans Serif"/>
                <a:cs typeface="Microsoft Sans Serif"/>
              </a:rPr>
              <a:t>y</a:t>
            </a:r>
            <a:r>
              <a:rPr sz="1100" spc="-50" dirty="0">
                <a:latin typeface="Microsoft Sans Serif"/>
                <a:cs typeface="Microsoft Sans Serif"/>
              </a:rPr>
              <a:t> </a:t>
            </a:r>
            <a:r>
              <a:rPr sz="1100" spc="-95" dirty="0">
                <a:latin typeface="Microsoft Sans Serif"/>
                <a:cs typeface="Microsoft Sans Serif"/>
              </a:rPr>
              <a:t>excluidas</a:t>
            </a:r>
            <a:endParaRPr sz="1100">
              <a:latin typeface="Microsoft Sans Serif"/>
              <a:cs typeface="Microsoft Sans Serif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7329391" y="4128145"/>
            <a:ext cx="1344295" cy="448945"/>
          </a:xfrm>
          <a:prstGeom prst="rect">
            <a:avLst/>
          </a:prstGeom>
        </p:spPr>
        <p:txBody>
          <a:bodyPr vert="horz" wrap="square" lIns="0" tIns="3810" rIns="0" bIns="0" rtlCol="0">
            <a:spAutoFit/>
          </a:bodyPr>
          <a:lstStyle/>
          <a:p>
            <a:pPr algn="ctr">
              <a:lnSpc>
                <a:spcPct val="88400"/>
              </a:lnSpc>
              <a:spcBef>
                <a:spcPts val="30"/>
              </a:spcBef>
            </a:pPr>
            <a:r>
              <a:rPr sz="1100" spc="-190" dirty="0">
                <a:latin typeface="Microsoft Sans Serif"/>
                <a:cs typeface="Microsoft Sans Serif"/>
              </a:rPr>
              <a:t>C</a:t>
            </a:r>
            <a:r>
              <a:rPr sz="1100" spc="-65" dirty="0">
                <a:latin typeface="Microsoft Sans Serif"/>
                <a:cs typeface="Microsoft Sans Serif"/>
              </a:rPr>
              <a:t>a</a:t>
            </a:r>
            <a:r>
              <a:rPr sz="1100" spc="-30" dirty="0">
                <a:latin typeface="Microsoft Sans Serif"/>
                <a:cs typeface="Microsoft Sans Serif"/>
              </a:rPr>
              <a:t>p</a:t>
            </a:r>
            <a:r>
              <a:rPr sz="1100" spc="40" dirty="0">
                <a:latin typeface="Microsoft Sans Serif"/>
                <a:cs typeface="Microsoft Sans Serif"/>
              </a:rPr>
              <a:t>t</a:t>
            </a:r>
            <a:r>
              <a:rPr sz="1100" spc="-65" dirty="0">
                <a:latin typeface="Microsoft Sans Serif"/>
                <a:cs typeface="Microsoft Sans Serif"/>
              </a:rPr>
              <a:t>a</a:t>
            </a:r>
            <a:r>
              <a:rPr sz="1100" spc="-145" dirty="0">
                <a:latin typeface="Microsoft Sans Serif"/>
                <a:cs typeface="Microsoft Sans Serif"/>
              </a:rPr>
              <a:t>c</a:t>
            </a:r>
            <a:r>
              <a:rPr sz="1100" spc="-20" dirty="0">
                <a:latin typeface="Microsoft Sans Serif"/>
                <a:cs typeface="Microsoft Sans Serif"/>
              </a:rPr>
              <a:t>i</a:t>
            </a:r>
            <a:r>
              <a:rPr sz="1100" spc="-95" dirty="0">
                <a:latin typeface="Microsoft Sans Serif"/>
                <a:cs typeface="Microsoft Sans Serif"/>
              </a:rPr>
              <a:t>ó</a:t>
            </a:r>
            <a:r>
              <a:rPr sz="1100" spc="-40" dirty="0">
                <a:latin typeface="Microsoft Sans Serif"/>
                <a:cs typeface="Microsoft Sans Serif"/>
              </a:rPr>
              <a:t>n</a:t>
            </a:r>
            <a:r>
              <a:rPr sz="1100" spc="-80" dirty="0">
                <a:latin typeface="Microsoft Sans Serif"/>
                <a:cs typeface="Microsoft Sans Serif"/>
              </a:rPr>
              <a:t> </a:t>
            </a:r>
            <a:r>
              <a:rPr sz="1100" spc="-60" dirty="0">
                <a:latin typeface="Microsoft Sans Serif"/>
                <a:cs typeface="Microsoft Sans Serif"/>
              </a:rPr>
              <a:t>d</a:t>
            </a:r>
            <a:r>
              <a:rPr sz="1100" spc="-85" dirty="0">
                <a:latin typeface="Microsoft Sans Serif"/>
                <a:cs typeface="Microsoft Sans Serif"/>
              </a:rPr>
              <a:t>e</a:t>
            </a:r>
            <a:r>
              <a:rPr sz="1100" spc="-65" dirty="0">
                <a:latin typeface="Microsoft Sans Serif"/>
                <a:cs typeface="Microsoft Sans Serif"/>
              </a:rPr>
              <a:t> </a:t>
            </a:r>
            <a:r>
              <a:rPr sz="1100" spc="-20" dirty="0">
                <a:latin typeface="Microsoft Sans Serif"/>
                <a:cs typeface="Microsoft Sans Serif"/>
              </a:rPr>
              <a:t>l</a:t>
            </a:r>
            <a:r>
              <a:rPr sz="1100" spc="-65" dirty="0">
                <a:latin typeface="Microsoft Sans Serif"/>
                <a:cs typeface="Microsoft Sans Serif"/>
              </a:rPr>
              <a:t>a</a:t>
            </a:r>
            <a:r>
              <a:rPr sz="1100" spc="-225" dirty="0">
                <a:latin typeface="Microsoft Sans Serif"/>
                <a:cs typeface="Microsoft Sans Serif"/>
              </a:rPr>
              <a:t>s</a:t>
            </a:r>
            <a:r>
              <a:rPr sz="1100" spc="-65" dirty="0">
                <a:latin typeface="Microsoft Sans Serif"/>
                <a:cs typeface="Microsoft Sans Serif"/>
              </a:rPr>
              <a:t> </a:t>
            </a:r>
            <a:r>
              <a:rPr sz="1100" spc="-15" dirty="0">
                <a:latin typeface="Microsoft Sans Serif"/>
                <a:cs typeface="Microsoft Sans Serif"/>
              </a:rPr>
              <a:t>f</a:t>
            </a:r>
            <a:r>
              <a:rPr sz="1100" spc="-65" dirty="0">
                <a:latin typeface="Microsoft Sans Serif"/>
                <a:cs typeface="Microsoft Sans Serif"/>
              </a:rPr>
              <a:t>a</a:t>
            </a:r>
            <a:r>
              <a:rPr sz="1100" spc="-45" dirty="0">
                <a:latin typeface="Microsoft Sans Serif"/>
                <a:cs typeface="Microsoft Sans Serif"/>
              </a:rPr>
              <a:t>m</a:t>
            </a:r>
            <a:r>
              <a:rPr sz="1100" spc="-20" dirty="0">
                <a:latin typeface="Microsoft Sans Serif"/>
                <a:cs typeface="Microsoft Sans Serif"/>
              </a:rPr>
              <a:t>ili</a:t>
            </a:r>
            <a:r>
              <a:rPr sz="1100" spc="-65" dirty="0">
                <a:latin typeface="Microsoft Sans Serif"/>
                <a:cs typeface="Microsoft Sans Serif"/>
              </a:rPr>
              <a:t>a</a:t>
            </a:r>
            <a:r>
              <a:rPr sz="1100" spc="-155" dirty="0">
                <a:latin typeface="Microsoft Sans Serif"/>
                <a:cs typeface="Microsoft Sans Serif"/>
              </a:rPr>
              <a:t>s  </a:t>
            </a:r>
            <a:r>
              <a:rPr sz="1100" spc="-30" dirty="0">
                <a:latin typeface="Microsoft Sans Serif"/>
                <a:cs typeface="Microsoft Sans Serif"/>
              </a:rPr>
              <a:t>q</a:t>
            </a:r>
            <a:r>
              <a:rPr sz="1100" spc="-60" dirty="0">
                <a:latin typeface="Microsoft Sans Serif"/>
                <a:cs typeface="Microsoft Sans Serif"/>
              </a:rPr>
              <a:t>u</a:t>
            </a:r>
            <a:r>
              <a:rPr sz="1100" spc="-85" dirty="0">
                <a:latin typeface="Microsoft Sans Serif"/>
                <a:cs typeface="Microsoft Sans Serif"/>
              </a:rPr>
              <a:t>e</a:t>
            </a:r>
            <a:r>
              <a:rPr sz="1100" spc="-65" dirty="0">
                <a:latin typeface="Microsoft Sans Serif"/>
                <a:cs typeface="Microsoft Sans Serif"/>
              </a:rPr>
              <a:t> </a:t>
            </a:r>
            <a:r>
              <a:rPr sz="1100" spc="-25" dirty="0">
                <a:latin typeface="Microsoft Sans Serif"/>
                <a:cs typeface="Microsoft Sans Serif"/>
              </a:rPr>
              <a:t>r</a:t>
            </a:r>
            <a:r>
              <a:rPr sz="1100" spc="-120" dirty="0">
                <a:latin typeface="Microsoft Sans Serif"/>
                <a:cs typeface="Microsoft Sans Serif"/>
              </a:rPr>
              <a:t>e</a:t>
            </a:r>
            <a:r>
              <a:rPr sz="1100" spc="-30" dirty="0">
                <a:latin typeface="Microsoft Sans Serif"/>
                <a:cs typeface="Microsoft Sans Serif"/>
              </a:rPr>
              <a:t>q</a:t>
            </a:r>
            <a:r>
              <a:rPr sz="1100" spc="-60" dirty="0">
                <a:latin typeface="Microsoft Sans Serif"/>
                <a:cs typeface="Microsoft Sans Serif"/>
              </a:rPr>
              <a:t>u</a:t>
            </a:r>
            <a:r>
              <a:rPr sz="1100" spc="-20" dirty="0">
                <a:latin typeface="Microsoft Sans Serif"/>
                <a:cs typeface="Microsoft Sans Serif"/>
              </a:rPr>
              <a:t>i</a:t>
            </a:r>
            <a:r>
              <a:rPr sz="1100" spc="-150" dirty="0">
                <a:latin typeface="Microsoft Sans Serif"/>
                <a:cs typeface="Microsoft Sans Serif"/>
              </a:rPr>
              <a:t>e</a:t>
            </a:r>
            <a:r>
              <a:rPr sz="1100" spc="-25" dirty="0">
                <a:latin typeface="Microsoft Sans Serif"/>
                <a:cs typeface="Microsoft Sans Serif"/>
              </a:rPr>
              <a:t>r</a:t>
            </a:r>
            <a:r>
              <a:rPr sz="1100" spc="-120" dirty="0">
                <a:latin typeface="Microsoft Sans Serif"/>
                <a:cs typeface="Microsoft Sans Serif"/>
              </a:rPr>
              <a:t>e</a:t>
            </a:r>
            <a:r>
              <a:rPr sz="1100" spc="-40" dirty="0">
                <a:latin typeface="Microsoft Sans Serif"/>
                <a:cs typeface="Microsoft Sans Serif"/>
              </a:rPr>
              <a:t>n</a:t>
            </a:r>
            <a:r>
              <a:rPr sz="1100" spc="-80" dirty="0">
                <a:latin typeface="Microsoft Sans Serif"/>
                <a:cs typeface="Microsoft Sans Serif"/>
              </a:rPr>
              <a:t> </a:t>
            </a:r>
            <a:r>
              <a:rPr sz="1100" spc="-65" dirty="0">
                <a:latin typeface="Microsoft Sans Serif"/>
                <a:cs typeface="Microsoft Sans Serif"/>
              </a:rPr>
              <a:t>a</a:t>
            </a:r>
            <a:r>
              <a:rPr sz="1100" spc="40" dirty="0">
                <a:latin typeface="Microsoft Sans Serif"/>
                <a:cs typeface="Microsoft Sans Serif"/>
              </a:rPr>
              <a:t>t</a:t>
            </a:r>
            <a:r>
              <a:rPr sz="1100" spc="-120" dirty="0">
                <a:latin typeface="Microsoft Sans Serif"/>
                <a:cs typeface="Microsoft Sans Serif"/>
              </a:rPr>
              <a:t>e</a:t>
            </a:r>
            <a:r>
              <a:rPr sz="1100" spc="-90" dirty="0">
                <a:latin typeface="Microsoft Sans Serif"/>
                <a:cs typeface="Microsoft Sans Serif"/>
              </a:rPr>
              <a:t>n</a:t>
            </a:r>
            <a:r>
              <a:rPr sz="1100" spc="-145" dirty="0">
                <a:latin typeface="Microsoft Sans Serif"/>
                <a:cs typeface="Microsoft Sans Serif"/>
              </a:rPr>
              <a:t>c</a:t>
            </a:r>
            <a:r>
              <a:rPr sz="1100" spc="-20" dirty="0">
                <a:latin typeface="Microsoft Sans Serif"/>
                <a:cs typeface="Microsoft Sans Serif"/>
              </a:rPr>
              <a:t>i</a:t>
            </a:r>
            <a:r>
              <a:rPr sz="1100" spc="-95" dirty="0">
                <a:latin typeface="Microsoft Sans Serif"/>
                <a:cs typeface="Microsoft Sans Serif"/>
              </a:rPr>
              <a:t>ó</a:t>
            </a:r>
            <a:r>
              <a:rPr sz="1100" spc="-30" dirty="0">
                <a:latin typeface="Microsoft Sans Serif"/>
                <a:cs typeface="Microsoft Sans Serif"/>
              </a:rPr>
              <a:t>n  </a:t>
            </a:r>
            <a:r>
              <a:rPr sz="1100" spc="-50" dirty="0">
                <a:latin typeface="Microsoft Sans Serif"/>
                <a:cs typeface="Microsoft Sans Serif"/>
              </a:rPr>
              <a:t>integral</a:t>
            </a:r>
            <a:endParaRPr sz="1100">
              <a:latin typeface="Microsoft Sans Serif"/>
              <a:cs typeface="Microsoft Sans Serif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2204989" y="1397286"/>
            <a:ext cx="5798820" cy="3521710"/>
            <a:chOff x="2204989" y="1397286"/>
            <a:chExt cx="5798820" cy="3521710"/>
          </a:xfrm>
        </p:grpSpPr>
        <p:sp>
          <p:nvSpPr>
            <p:cNvPr id="14" name="object 14"/>
            <p:cNvSpPr/>
            <p:nvPr/>
          </p:nvSpPr>
          <p:spPr>
            <a:xfrm>
              <a:off x="7066691" y="4800071"/>
              <a:ext cx="185420" cy="0"/>
            </a:xfrm>
            <a:custGeom>
              <a:avLst/>
              <a:gdLst/>
              <a:ahLst/>
              <a:cxnLst/>
              <a:rect l="l" t="t" r="r" b="b"/>
              <a:pathLst>
                <a:path w="185420">
                  <a:moveTo>
                    <a:pt x="0" y="0"/>
                  </a:moveTo>
                  <a:lnTo>
                    <a:pt x="184945" y="0"/>
                  </a:lnTo>
                </a:path>
              </a:pathLst>
            </a:custGeom>
            <a:ln w="40584">
              <a:solidFill>
                <a:srgbClr val="A400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7240343" y="4726090"/>
              <a:ext cx="148590" cy="156210"/>
            </a:xfrm>
            <a:custGeom>
              <a:avLst/>
              <a:gdLst/>
              <a:ahLst/>
              <a:cxnLst/>
              <a:rect l="l" t="t" r="r" b="b"/>
              <a:pathLst>
                <a:path w="148590" h="156210">
                  <a:moveTo>
                    <a:pt x="0" y="0"/>
                  </a:moveTo>
                  <a:lnTo>
                    <a:pt x="0" y="155581"/>
                  </a:lnTo>
                  <a:lnTo>
                    <a:pt x="148474" y="7398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400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7388818" y="4637310"/>
              <a:ext cx="281940" cy="278130"/>
            </a:xfrm>
            <a:custGeom>
              <a:avLst/>
              <a:gdLst/>
              <a:ahLst/>
              <a:cxnLst/>
              <a:rect l="l" t="t" r="r" b="b"/>
              <a:pathLst>
                <a:path w="281940" h="278129">
                  <a:moveTo>
                    <a:pt x="140699" y="0"/>
                  </a:moveTo>
                  <a:lnTo>
                    <a:pt x="126073" y="0"/>
                  </a:lnTo>
                  <a:lnTo>
                    <a:pt x="114780" y="0"/>
                  </a:lnTo>
                  <a:lnTo>
                    <a:pt x="99970" y="3819"/>
                  </a:lnTo>
                  <a:lnTo>
                    <a:pt x="89047" y="10998"/>
                  </a:lnTo>
                  <a:lnTo>
                    <a:pt x="74052" y="14799"/>
                  </a:lnTo>
                  <a:lnTo>
                    <a:pt x="62759" y="22421"/>
                  </a:lnTo>
                  <a:lnTo>
                    <a:pt x="33323" y="48200"/>
                  </a:lnTo>
                  <a:lnTo>
                    <a:pt x="11292" y="84978"/>
                  </a:lnTo>
                  <a:lnTo>
                    <a:pt x="0" y="125982"/>
                  </a:lnTo>
                  <a:lnTo>
                    <a:pt x="0" y="136980"/>
                  </a:lnTo>
                  <a:lnTo>
                    <a:pt x="0" y="151780"/>
                  </a:lnTo>
                  <a:lnTo>
                    <a:pt x="3517" y="166580"/>
                  </a:lnTo>
                  <a:lnTo>
                    <a:pt x="7220" y="181361"/>
                  </a:lnTo>
                  <a:lnTo>
                    <a:pt x="11292" y="192359"/>
                  </a:lnTo>
                  <a:lnTo>
                    <a:pt x="18513" y="203782"/>
                  </a:lnTo>
                  <a:lnTo>
                    <a:pt x="25733" y="218563"/>
                  </a:lnTo>
                  <a:lnTo>
                    <a:pt x="33323" y="229561"/>
                  </a:lnTo>
                  <a:lnTo>
                    <a:pt x="40543" y="237164"/>
                  </a:lnTo>
                  <a:lnTo>
                    <a:pt x="52021" y="248163"/>
                  </a:lnTo>
                  <a:lnTo>
                    <a:pt x="62759" y="255360"/>
                  </a:lnTo>
                  <a:lnTo>
                    <a:pt x="74052" y="262962"/>
                  </a:lnTo>
                  <a:lnTo>
                    <a:pt x="89047" y="266764"/>
                  </a:lnTo>
                  <a:lnTo>
                    <a:pt x="99970" y="273961"/>
                  </a:lnTo>
                  <a:lnTo>
                    <a:pt x="114780" y="277762"/>
                  </a:lnTo>
                  <a:lnTo>
                    <a:pt x="126073" y="277762"/>
                  </a:lnTo>
                  <a:lnTo>
                    <a:pt x="140699" y="277762"/>
                  </a:lnTo>
                  <a:lnTo>
                    <a:pt x="155509" y="277762"/>
                  </a:lnTo>
                  <a:lnTo>
                    <a:pt x="170504" y="277762"/>
                  </a:lnTo>
                  <a:lnTo>
                    <a:pt x="185315" y="273961"/>
                  </a:lnTo>
                  <a:lnTo>
                    <a:pt x="196238" y="266764"/>
                  </a:lnTo>
                  <a:lnTo>
                    <a:pt x="207531" y="262962"/>
                  </a:lnTo>
                  <a:lnTo>
                    <a:pt x="221971" y="255360"/>
                  </a:lnTo>
                  <a:lnTo>
                    <a:pt x="229746" y="248163"/>
                  </a:lnTo>
                  <a:lnTo>
                    <a:pt x="240669" y="237164"/>
                  </a:lnTo>
                  <a:lnTo>
                    <a:pt x="251962" y="229561"/>
                  </a:lnTo>
                  <a:lnTo>
                    <a:pt x="259182" y="218563"/>
                  </a:lnTo>
                  <a:lnTo>
                    <a:pt x="266772" y="203782"/>
                  </a:lnTo>
                  <a:lnTo>
                    <a:pt x="270475" y="192359"/>
                  </a:lnTo>
                  <a:lnTo>
                    <a:pt x="277695" y="181361"/>
                  </a:lnTo>
                  <a:lnTo>
                    <a:pt x="277695" y="166580"/>
                  </a:lnTo>
                  <a:lnTo>
                    <a:pt x="281768" y="151780"/>
                  </a:lnTo>
                  <a:lnTo>
                    <a:pt x="281768" y="136980"/>
                  </a:lnTo>
                  <a:lnTo>
                    <a:pt x="281768" y="125982"/>
                  </a:lnTo>
                  <a:lnTo>
                    <a:pt x="277695" y="111201"/>
                  </a:lnTo>
                  <a:lnTo>
                    <a:pt x="277695" y="96401"/>
                  </a:lnTo>
                  <a:lnTo>
                    <a:pt x="270475" y="84978"/>
                  </a:lnTo>
                  <a:lnTo>
                    <a:pt x="266772" y="70178"/>
                  </a:lnTo>
                  <a:lnTo>
                    <a:pt x="259182" y="59198"/>
                  </a:lnTo>
                  <a:lnTo>
                    <a:pt x="251962" y="48200"/>
                  </a:lnTo>
                  <a:lnTo>
                    <a:pt x="240669" y="40597"/>
                  </a:lnTo>
                  <a:lnTo>
                    <a:pt x="229746" y="29599"/>
                  </a:lnTo>
                  <a:lnTo>
                    <a:pt x="221971" y="22421"/>
                  </a:lnTo>
                  <a:lnTo>
                    <a:pt x="207531" y="14799"/>
                  </a:lnTo>
                  <a:lnTo>
                    <a:pt x="196238" y="10998"/>
                  </a:lnTo>
                  <a:lnTo>
                    <a:pt x="185315" y="3819"/>
                  </a:lnTo>
                  <a:lnTo>
                    <a:pt x="170504" y="0"/>
                  </a:lnTo>
                  <a:lnTo>
                    <a:pt x="155509" y="0"/>
                  </a:lnTo>
                  <a:lnTo>
                    <a:pt x="140699" y="0"/>
                  </a:lnTo>
                </a:path>
              </a:pathLst>
            </a:custGeom>
            <a:ln w="7226">
              <a:solidFill>
                <a:srgbClr val="A400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2401582" y="3400729"/>
              <a:ext cx="1434465" cy="674370"/>
            </a:xfrm>
            <a:custGeom>
              <a:avLst/>
              <a:gdLst/>
              <a:ahLst/>
              <a:cxnLst/>
              <a:rect l="l" t="t" r="r" b="b"/>
              <a:pathLst>
                <a:path w="1434464" h="674370">
                  <a:moveTo>
                    <a:pt x="29806" y="610920"/>
                  </a:moveTo>
                  <a:lnTo>
                    <a:pt x="14820" y="610920"/>
                  </a:lnTo>
                  <a:lnTo>
                    <a:pt x="0" y="603300"/>
                  </a:lnTo>
                  <a:lnTo>
                    <a:pt x="0" y="610920"/>
                  </a:lnTo>
                  <a:lnTo>
                    <a:pt x="14820" y="618096"/>
                  </a:lnTo>
                  <a:lnTo>
                    <a:pt x="29806" y="618096"/>
                  </a:lnTo>
                  <a:lnTo>
                    <a:pt x="29806" y="610920"/>
                  </a:lnTo>
                  <a:close/>
                </a:path>
                <a:path w="1434464" h="674370">
                  <a:moveTo>
                    <a:pt x="48323" y="47790"/>
                  </a:moveTo>
                  <a:lnTo>
                    <a:pt x="22034" y="55359"/>
                  </a:lnTo>
                  <a:lnTo>
                    <a:pt x="22034" y="62560"/>
                  </a:lnTo>
                  <a:lnTo>
                    <a:pt x="48323" y="55359"/>
                  </a:lnTo>
                  <a:lnTo>
                    <a:pt x="48323" y="47790"/>
                  </a:lnTo>
                  <a:close/>
                </a:path>
                <a:path w="1434464" h="674370">
                  <a:moveTo>
                    <a:pt x="74053" y="625703"/>
                  </a:moveTo>
                  <a:lnTo>
                    <a:pt x="48323" y="618096"/>
                  </a:lnTo>
                  <a:lnTo>
                    <a:pt x="48323" y="625703"/>
                  </a:lnTo>
                  <a:lnTo>
                    <a:pt x="74053" y="632904"/>
                  </a:lnTo>
                  <a:lnTo>
                    <a:pt x="74053" y="625703"/>
                  </a:lnTo>
                  <a:close/>
                </a:path>
                <a:path w="1434464" h="674370">
                  <a:moveTo>
                    <a:pt x="89052" y="40601"/>
                  </a:moveTo>
                  <a:lnTo>
                    <a:pt x="62763" y="47790"/>
                  </a:lnTo>
                  <a:lnTo>
                    <a:pt x="62763" y="55359"/>
                  </a:lnTo>
                  <a:lnTo>
                    <a:pt x="89052" y="47790"/>
                  </a:lnTo>
                  <a:lnTo>
                    <a:pt x="89052" y="40601"/>
                  </a:lnTo>
                  <a:close/>
                </a:path>
                <a:path w="1434464" h="674370">
                  <a:moveTo>
                    <a:pt x="122008" y="632904"/>
                  </a:moveTo>
                  <a:lnTo>
                    <a:pt x="96278" y="625703"/>
                  </a:lnTo>
                  <a:lnTo>
                    <a:pt x="96278" y="632904"/>
                  </a:lnTo>
                  <a:lnTo>
                    <a:pt x="122008" y="640499"/>
                  </a:lnTo>
                  <a:lnTo>
                    <a:pt x="122008" y="632904"/>
                  </a:lnTo>
                  <a:close/>
                </a:path>
                <a:path w="1434464" h="674370">
                  <a:moveTo>
                    <a:pt x="137058" y="36791"/>
                  </a:moveTo>
                  <a:lnTo>
                    <a:pt x="111264" y="36791"/>
                  </a:lnTo>
                  <a:lnTo>
                    <a:pt x="111264" y="40601"/>
                  </a:lnTo>
                  <a:lnTo>
                    <a:pt x="137058" y="40601"/>
                  </a:lnTo>
                  <a:lnTo>
                    <a:pt x="137058" y="36791"/>
                  </a:lnTo>
                  <a:close/>
                </a:path>
                <a:path w="1434464" h="674370">
                  <a:moveTo>
                    <a:pt x="166801" y="640499"/>
                  </a:moveTo>
                  <a:lnTo>
                    <a:pt x="144780" y="632904"/>
                  </a:lnTo>
                  <a:lnTo>
                    <a:pt x="144780" y="640499"/>
                  </a:lnTo>
                  <a:lnTo>
                    <a:pt x="166801" y="644309"/>
                  </a:lnTo>
                  <a:lnTo>
                    <a:pt x="166801" y="640499"/>
                  </a:lnTo>
                  <a:close/>
                </a:path>
                <a:path w="1434464" h="674370">
                  <a:moveTo>
                    <a:pt x="185508" y="21958"/>
                  </a:moveTo>
                  <a:lnTo>
                    <a:pt x="159219" y="29705"/>
                  </a:lnTo>
                  <a:lnTo>
                    <a:pt x="159219" y="36715"/>
                  </a:lnTo>
                  <a:lnTo>
                    <a:pt x="185508" y="29705"/>
                  </a:lnTo>
                  <a:lnTo>
                    <a:pt x="185508" y="21958"/>
                  </a:lnTo>
                  <a:close/>
                </a:path>
                <a:path w="1434464" h="674370">
                  <a:moveTo>
                    <a:pt x="214909" y="644309"/>
                  </a:moveTo>
                  <a:lnTo>
                    <a:pt x="185508" y="644309"/>
                  </a:lnTo>
                  <a:lnTo>
                    <a:pt x="185508" y="651497"/>
                  </a:lnTo>
                  <a:lnTo>
                    <a:pt x="214909" y="651497"/>
                  </a:lnTo>
                  <a:lnTo>
                    <a:pt x="214909" y="644309"/>
                  </a:lnTo>
                  <a:close/>
                </a:path>
                <a:path w="1434464" h="674370">
                  <a:moveTo>
                    <a:pt x="233324" y="22098"/>
                  </a:moveTo>
                  <a:lnTo>
                    <a:pt x="207530" y="22098"/>
                  </a:lnTo>
                  <a:lnTo>
                    <a:pt x="207530" y="29705"/>
                  </a:lnTo>
                  <a:lnTo>
                    <a:pt x="233324" y="29705"/>
                  </a:lnTo>
                  <a:lnTo>
                    <a:pt x="233324" y="22098"/>
                  </a:lnTo>
                  <a:close/>
                </a:path>
                <a:path w="1434464" h="674370">
                  <a:moveTo>
                    <a:pt x="259562" y="651497"/>
                  </a:moveTo>
                  <a:lnTo>
                    <a:pt x="233451" y="644309"/>
                  </a:lnTo>
                  <a:lnTo>
                    <a:pt x="233451" y="651497"/>
                  </a:lnTo>
                  <a:lnTo>
                    <a:pt x="259562" y="659104"/>
                  </a:lnTo>
                  <a:lnTo>
                    <a:pt x="259562" y="651497"/>
                  </a:lnTo>
                  <a:close/>
                </a:path>
                <a:path w="1434464" h="674370">
                  <a:moveTo>
                    <a:pt x="281724" y="14770"/>
                  </a:moveTo>
                  <a:lnTo>
                    <a:pt x="255485" y="14770"/>
                  </a:lnTo>
                  <a:lnTo>
                    <a:pt x="255485" y="21958"/>
                  </a:lnTo>
                  <a:lnTo>
                    <a:pt x="281724" y="21958"/>
                  </a:lnTo>
                  <a:lnTo>
                    <a:pt x="281724" y="14770"/>
                  </a:lnTo>
                  <a:close/>
                </a:path>
                <a:path w="1434464" h="674370">
                  <a:moveTo>
                    <a:pt x="307505" y="659104"/>
                  </a:moveTo>
                  <a:lnTo>
                    <a:pt x="281774" y="651497"/>
                  </a:lnTo>
                  <a:lnTo>
                    <a:pt x="281774" y="659104"/>
                  </a:lnTo>
                  <a:lnTo>
                    <a:pt x="307505" y="666305"/>
                  </a:lnTo>
                  <a:lnTo>
                    <a:pt x="307505" y="659104"/>
                  </a:lnTo>
                  <a:close/>
                </a:path>
                <a:path w="1434464" h="674370">
                  <a:moveTo>
                    <a:pt x="329717" y="7200"/>
                  </a:moveTo>
                  <a:lnTo>
                    <a:pt x="303987" y="14757"/>
                  </a:lnTo>
                  <a:lnTo>
                    <a:pt x="303987" y="21958"/>
                  </a:lnTo>
                  <a:lnTo>
                    <a:pt x="329717" y="14757"/>
                  </a:lnTo>
                  <a:lnTo>
                    <a:pt x="329717" y="7200"/>
                  </a:lnTo>
                  <a:close/>
                </a:path>
                <a:path w="1434464" h="674370">
                  <a:moveTo>
                    <a:pt x="355511" y="659117"/>
                  </a:moveTo>
                  <a:lnTo>
                    <a:pt x="329717" y="659117"/>
                  </a:lnTo>
                  <a:lnTo>
                    <a:pt x="329717" y="666305"/>
                  </a:lnTo>
                  <a:lnTo>
                    <a:pt x="355511" y="666305"/>
                  </a:lnTo>
                  <a:lnTo>
                    <a:pt x="355511" y="659117"/>
                  </a:lnTo>
                  <a:close/>
                </a:path>
                <a:path w="1434464" h="674370">
                  <a:moveTo>
                    <a:pt x="378231" y="0"/>
                  </a:moveTo>
                  <a:lnTo>
                    <a:pt x="370446" y="7200"/>
                  </a:lnTo>
                  <a:lnTo>
                    <a:pt x="351942" y="7200"/>
                  </a:lnTo>
                  <a:lnTo>
                    <a:pt x="351942" y="14757"/>
                  </a:lnTo>
                  <a:lnTo>
                    <a:pt x="370446" y="14757"/>
                  </a:lnTo>
                  <a:lnTo>
                    <a:pt x="378231" y="7200"/>
                  </a:lnTo>
                  <a:lnTo>
                    <a:pt x="378231" y="0"/>
                  </a:lnTo>
                  <a:close/>
                </a:path>
                <a:path w="1434464" h="674370">
                  <a:moveTo>
                    <a:pt x="404012" y="666292"/>
                  </a:moveTo>
                  <a:lnTo>
                    <a:pt x="378231" y="666292"/>
                  </a:lnTo>
                  <a:lnTo>
                    <a:pt x="378231" y="673900"/>
                  </a:lnTo>
                  <a:lnTo>
                    <a:pt x="404012" y="673900"/>
                  </a:lnTo>
                  <a:lnTo>
                    <a:pt x="404012" y="666292"/>
                  </a:lnTo>
                  <a:close/>
                </a:path>
                <a:path w="1434464" h="674370">
                  <a:moveTo>
                    <a:pt x="426046" y="12"/>
                  </a:moveTo>
                  <a:lnTo>
                    <a:pt x="400253" y="12"/>
                  </a:lnTo>
                  <a:lnTo>
                    <a:pt x="400253" y="7200"/>
                  </a:lnTo>
                  <a:lnTo>
                    <a:pt x="426046" y="7200"/>
                  </a:lnTo>
                  <a:lnTo>
                    <a:pt x="426046" y="12"/>
                  </a:lnTo>
                  <a:close/>
                </a:path>
                <a:path w="1434464" h="674370">
                  <a:moveTo>
                    <a:pt x="451967" y="666292"/>
                  </a:moveTo>
                  <a:lnTo>
                    <a:pt x="426173" y="666292"/>
                  </a:lnTo>
                  <a:lnTo>
                    <a:pt x="426173" y="673900"/>
                  </a:lnTo>
                  <a:lnTo>
                    <a:pt x="451967" y="673900"/>
                  </a:lnTo>
                  <a:lnTo>
                    <a:pt x="451967" y="666292"/>
                  </a:lnTo>
                  <a:close/>
                </a:path>
                <a:path w="1434464" h="674370">
                  <a:moveTo>
                    <a:pt x="474548" y="12"/>
                  </a:moveTo>
                  <a:lnTo>
                    <a:pt x="444690" y="12"/>
                  </a:lnTo>
                  <a:lnTo>
                    <a:pt x="444690" y="7200"/>
                  </a:lnTo>
                  <a:lnTo>
                    <a:pt x="474548" y="7200"/>
                  </a:lnTo>
                  <a:lnTo>
                    <a:pt x="474548" y="12"/>
                  </a:lnTo>
                  <a:close/>
                </a:path>
                <a:path w="1434464" h="674370">
                  <a:moveTo>
                    <a:pt x="500278" y="666292"/>
                  </a:moveTo>
                  <a:lnTo>
                    <a:pt x="474497" y="666292"/>
                  </a:lnTo>
                  <a:lnTo>
                    <a:pt x="474497" y="673900"/>
                  </a:lnTo>
                  <a:lnTo>
                    <a:pt x="500278" y="673900"/>
                  </a:lnTo>
                  <a:lnTo>
                    <a:pt x="500278" y="666292"/>
                  </a:lnTo>
                  <a:close/>
                </a:path>
                <a:path w="1434464" h="674370">
                  <a:moveTo>
                    <a:pt x="522414" y="12"/>
                  </a:moveTo>
                  <a:lnTo>
                    <a:pt x="493001" y="12"/>
                  </a:lnTo>
                  <a:lnTo>
                    <a:pt x="493001" y="7200"/>
                  </a:lnTo>
                  <a:lnTo>
                    <a:pt x="522414" y="7200"/>
                  </a:lnTo>
                  <a:lnTo>
                    <a:pt x="522414" y="12"/>
                  </a:lnTo>
                  <a:close/>
                </a:path>
                <a:path w="1434464" h="674370">
                  <a:moveTo>
                    <a:pt x="548233" y="666292"/>
                  </a:moveTo>
                  <a:lnTo>
                    <a:pt x="522439" y="666292"/>
                  </a:lnTo>
                  <a:lnTo>
                    <a:pt x="522439" y="673900"/>
                  </a:lnTo>
                  <a:lnTo>
                    <a:pt x="548233" y="673900"/>
                  </a:lnTo>
                  <a:lnTo>
                    <a:pt x="548233" y="666292"/>
                  </a:lnTo>
                  <a:close/>
                </a:path>
                <a:path w="1434464" h="674370">
                  <a:moveTo>
                    <a:pt x="570357" y="12"/>
                  </a:moveTo>
                  <a:lnTo>
                    <a:pt x="540956" y="12"/>
                  </a:lnTo>
                  <a:lnTo>
                    <a:pt x="540956" y="7200"/>
                  </a:lnTo>
                  <a:lnTo>
                    <a:pt x="570357" y="7200"/>
                  </a:lnTo>
                  <a:lnTo>
                    <a:pt x="570357" y="12"/>
                  </a:lnTo>
                  <a:close/>
                </a:path>
                <a:path w="1434464" h="674370">
                  <a:moveTo>
                    <a:pt x="596633" y="666292"/>
                  </a:moveTo>
                  <a:lnTo>
                    <a:pt x="570395" y="666292"/>
                  </a:lnTo>
                  <a:lnTo>
                    <a:pt x="570395" y="673900"/>
                  </a:lnTo>
                  <a:lnTo>
                    <a:pt x="596633" y="673900"/>
                  </a:lnTo>
                  <a:lnTo>
                    <a:pt x="596633" y="666292"/>
                  </a:lnTo>
                  <a:close/>
                </a:path>
                <a:path w="1434464" h="674370">
                  <a:moveTo>
                    <a:pt x="644677" y="666292"/>
                  </a:moveTo>
                  <a:lnTo>
                    <a:pt x="618896" y="666292"/>
                  </a:lnTo>
                  <a:lnTo>
                    <a:pt x="618896" y="673900"/>
                  </a:lnTo>
                  <a:lnTo>
                    <a:pt x="644677" y="673900"/>
                  </a:lnTo>
                  <a:lnTo>
                    <a:pt x="644677" y="666292"/>
                  </a:lnTo>
                  <a:close/>
                </a:path>
                <a:path w="1434464" h="674370">
                  <a:moveTo>
                    <a:pt x="693077" y="666292"/>
                  </a:moveTo>
                  <a:lnTo>
                    <a:pt x="666838" y="666292"/>
                  </a:lnTo>
                  <a:lnTo>
                    <a:pt x="666838" y="673900"/>
                  </a:lnTo>
                  <a:lnTo>
                    <a:pt x="693077" y="673900"/>
                  </a:lnTo>
                  <a:lnTo>
                    <a:pt x="693077" y="666292"/>
                  </a:lnTo>
                  <a:close/>
                </a:path>
                <a:path w="1434464" h="674370">
                  <a:moveTo>
                    <a:pt x="740956" y="666292"/>
                  </a:moveTo>
                  <a:lnTo>
                    <a:pt x="715162" y="666292"/>
                  </a:lnTo>
                  <a:lnTo>
                    <a:pt x="715162" y="673900"/>
                  </a:lnTo>
                  <a:lnTo>
                    <a:pt x="740956" y="673900"/>
                  </a:lnTo>
                  <a:lnTo>
                    <a:pt x="740956" y="666292"/>
                  </a:lnTo>
                  <a:close/>
                </a:path>
                <a:path w="1434464" h="674370">
                  <a:moveTo>
                    <a:pt x="789406" y="659104"/>
                  </a:moveTo>
                  <a:lnTo>
                    <a:pt x="770890" y="666305"/>
                  </a:lnTo>
                  <a:lnTo>
                    <a:pt x="763117" y="666305"/>
                  </a:lnTo>
                  <a:lnTo>
                    <a:pt x="763117" y="673900"/>
                  </a:lnTo>
                  <a:lnTo>
                    <a:pt x="770890" y="673900"/>
                  </a:lnTo>
                  <a:lnTo>
                    <a:pt x="789406" y="666305"/>
                  </a:lnTo>
                  <a:lnTo>
                    <a:pt x="789406" y="659104"/>
                  </a:lnTo>
                  <a:close/>
                </a:path>
                <a:path w="1434464" h="674370">
                  <a:moveTo>
                    <a:pt x="837349" y="651497"/>
                  </a:moveTo>
                  <a:lnTo>
                    <a:pt x="811618" y="659104"/>
                  </a:lnTo>
                  <a:lnTo>
                    <a:pt x="811618" y="666305"/>
                  </a:lnTo>
                  <a:lnTo>
                    <a:pt x="837349" y="659104"/>
                  </a:lnTo>
                  <a:lnTo>
                    <a:pt x="837349" y="651497"/>
                  </a:lnTo>
                  <a:close/>
                </a:path>
                <a:path w="1434464" h="674370">
                  <a:moveTo>
                    <a:pt x="885799" y="651497"/>
                  </a:moveTo>
                  <a:lnTo>
                    <a:pt x="859561" y="651497"/>
                  </a:lnTo>
                  <a:lnTo>
                    <a:pt x="859561" y="659104"/>
                  </a:lnTo>
                  <a:lnTo>
                    <a:pt x="885799" y="659104"/>
                  </a:lnTo>
                  <a:lnTo>
                    <a:pt x="885799" y="651497"/>
                  </a:lnTo>
                  <a:close/>
                </a:path>
                <a:path w="1434464" h="674370">
                  <a:moveTo>
                    <a:pt x="933665" y="644309"/>
                  </a:moveTo>
                  <a:lnTo>
                    <a:pt x="907884" y="644309"/>
                  </a:lnTo>
                  <a:lnTo>
                    <a:pt x="907884" y="651497"/>
                  </a:lnTo>
                  <a:lnTo>
                    <a:pt x="933665" y="651497"/>
                  </a:lnTo>
                  <a:lnTo>
                    <a:pt x="933665" y="644309"/>
                  </a:lnTo>
                  <a:close/>
                </a:path>
                <a:path w="1434464" h="674370">
                  <a:moveTo>
                    <a:pt x="982116" y="640499"/>
                  </a:moveTo>
                  <a:lnTo>
                    <a:pt x="955827" y="644309"/>
                  </a:lnTo>
                  <a:lnTo>
                    <a:pt x="955827" y="651497"/>
                  </a:lnTo>
                  <a:lnTo>
                    <a:pt x="982116" y="644309"/>
                  </a:lnTo>
                  <a:lnTo>
                    <a:pt x="982116" y="640499"/>
                  </a:lnTo>
                  <a:close/>
                </a:path>
                <a:path w="1434464" h="674370">
                  <a:moveTo>
                    <a:pt x="1030046" y="632891"/>
                  </a:moveTo>
                  <a:lnTo>
                    <a:pt x="1000633" y="632891"/>
                  </a:lnTo>
                  <a:lnTo>
                    <a:pt x="1000633" y="640499"/>
                  </a:lnTo>
                  <a:lnTo>
                    <a:pt x="1030046" y="640499"/>
                  </a:lnTo>
                  <a:lnTo>
                    <a:pt x="1030046" y="632891"/>
                  </a:lnTo>
                  <a:close/>
                </a:path>
                <a:path w="1434464" h="674370">
                  <a:moveTo>
                    <a:pt x="1078382" y="618096"/>
                  </a:moveTo>
                  <a:lnTo>
                    <a:pt x="1048588" y="625703"/>
                  </a:lnTo>
                  <a:lnTo>
                    <a:pt x="1048588" y="632904"/>
                  </a:lnTo>
                  <a:lnTo>
                    <a:pt x="1078382" y="625703"/>
                  </a:lnTo>
                  <a:lnTo>
                    <a:pt x="1078382" y="618096"/>
                  </a:lnTo>
                  <a:close/>
                </a:path>
                <a:path w="1434464" h="674370">
                  <a:moveTo>
                    <a:pt x="1126337" y="610920"/>
                  </a:moveTo>
                  <a:lnTo>
                    <a:pt x="1119111" y="610920"/>
                  </a:lnTo>
                  <a:lnTo>
                    <a:pt x="1096530" y="618096"/>
                  </a:lnTo>
                  <a:lnTo>
                    <a:pt x="1096530" y="625703"/>
                  </a:lnTo>
                  <a:lnTo>
                    <a:pt x="1119111" y="618096"/>
                  </a:lnTo>
                  <a:lnTo>
                    <a:pt x="1126337" y="618096"/>
                  </a:lnTo>
                  <a:lnTo>
                    <a:pt x="1126337" y="610920"/>
                  </a:lnTo>
                  <a:close/>
                </a:path>
                <a:path w="1434464" h="674370">
                  <a:moveTo>
                    <a:pt x="1167066" y="596125"/>
                  </a:moveTo>
                  <a:lnTo>
                    <a:pt x="1145032" y="603300"/>
                  </a:lnTo>
                  <a:lnTo>
                    <a:pt x="1145032" y="610920"/>
                  </a:lnTo>
                  <a:lnTo>
                    <a:pt x="1167066" y="603300"/>
                  </a:lnTo>
                  <a:lnTo>
                    <a:pt x="1167066" y="596125"/>
                  </a:lnTo>
                  <a:close/>
                </a:path>
                <a:path w="1434464" h="674370">
                  <a:moveTo>
                    <a:pt x="1215567" y="584695"/>
                  </a:moveTo>
                  <a:lnTo>
                    <a:pt x="1185583" y="592315"/>
                  </a:lnTo>
                  <a:lnTo>
                    <a:pt x="1185583" y="596125"/>
                  </a:lnTo>
                  <a:lnTo>
                    <a:pt x="1215567" y="592315"/>
                  </a:lnTo>
                  <a:lnTo>
                    <a:pt x="1215567" y="584695"/>
                  </a:lnTo>
                  <a:close/>
                </a:path>
                <a:path w="1434464" h="674370">
                  <a:moveTo>
                    <a:pt x="1263523" y="569899"/>
                  </a:moveTo>
                  <a:lnTo>
                    <a:pt x="1234084" y="577519"/>
                  </a:lnTo>
                  <a:lnTo>
                    <a:pt x="1234084" y="584695"/>
                  </a:lnTo>
                  <a:lnTo>
                    <a:pt x="1263523" y="577519"/>
                  </a:lnTo>
                  <a:lnTo>
                    <a:pt x="1263523" y="569899"/>
                  </a:lnTo>
                  <a:close/>
                </a:path>
                <a:path w="1434464" h="674370">
                  <a:moveTo>
                    <a:pt x="1304251" y="555117"/>
                  </a:moveTo>
                  <a:lnTo>
                    <a:pt x="1282026" y="562724"/>
                  </a:lnTo>
                  <a:lnTo>
                    <a:pt x="1282026" y="569899"/>
                  </a:lnTo>
                  <a:lnTo>
                    <a:pt x="1304251" y="562724"/>
                  </a:lnTo>
                  <a:lnTo>
                    <a:pt x="1304251" y="555117"/>
                  </a:lnTo>
                  <a:close/>
                </a:path>
                <a:path w="1434464" h="674370">
                  <a:moveTo>
                    <a:pt x="1352562" y="536917"/>
                  </a:moveTo>
                  <a:lnTo>
                    <a:pt x="1329982" y="547916"/>
                  </a:lnTo>
                  <a:lnTo>
                    <a:pt x="1326273" y="547916"/>
                  </a:lnTo>
                  <a:lnTo>
                    <a:pt x="1326273" y="555117"/>
                  </a:lnTo>
                  <a:lnTo>
                    <a:pt x="1329982" y="555117"/>
                  </a:lnTo>
                  <a:lnTo>
                    <a:pt x="1352562" y="544118"/>
                  </a:lnTo>
                  <a:lnTo>
                    <a:pt x="1352562" y="536917"/>
                  </a:lnTo>
                  <a:close/>
                </a:path>
                <a:path w="1434464" h="674370">
                  <a:moveTo>
                    <a:pt x="1393291" y="514515"/>
                  </a:moveTo>
                  <a:lnTo>
                    <a:pt x="1385709" y="522135"/>
                  </a:lnTo>
                  <a:lnTo>
                    <a:pt x="1371079" y="529323"/>
                  </a:lnTo>
                  <a:lnTo>
                    <a:pt x="1371079" y="536917"/>
                  </a:lnTo>
                  <a:lnTo>
                    <a:pt x="1385709" y="529323"/>
                  </a:lnTo>
                  <a:lnTo>
                    <a:pt x="1393291" y="522135"/>
                  </a:lnTo>
                  <a:lnTo>
                    <a:pt x="1393291" y="514515"/>
                  </a:lnTo>
                  <a:close/>
                </a:path>
                <a:path w="1434464" h="674370">
                  <a:moveTo>
                    <a:pt x="1434020" y="495922"/>
                  </a:moveTo>
                  <a:lnTo>
                    <a:pt x="1415516" y="507339"/>
                  </a:lnTo>
                  <a:lnTo>
                    <a:pt x="1415516" y="514515"/>
                  </a:lnTo>
                  <a:lnTo>
                    <a:pt x="1434020" y="499719"/>
                  </a:lnTo>
                  <a:lnTo>
                    <a:pt x="1434020" y="49592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857828" y="3800683"/>
              <a:ext cx="88677" cy="88779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2986963" y="3126320"/>
              <a:ext cx="3353435" cy="652145"/>
            </a:xfrm>
            <a:custGeom>
              <a:avLst/>
              <a:gdLst/>
              <a:ahLst/>
              <a:cxnLst/>
              <a:rect l="l" t="t" r="r" b="b"/>
              <a:pathLst>
                <a:path w="3353435" h="652145">
                  <a:moveTo>
                    <a:pt x="26238" y="274421"/>
                  </a:moveTo>
                  <a:lnTo>
                    <a:pt x="0" y="274421"/>
                  </a:lnTo>
                  <a:lnTo>
                    <a:pt x="0" y="281609"/>
                  </a:lnTo>
                  <a:lnTo>
                    <a:pt x="26238" y="281609"/>
                  </a:lnTo>
                  <a:lnTo>
                    <a:pt x="26238" y="274421"/>
                  </a:lnTo>
                  <a:close/>
                </a:path>
                <a:path w="3353435" h="652145">
                  <a:moveTo>
                    <a:pt x="74218" y="274421"/>
                  </a:moveTo>
                  <a:lnTo>
                    <a:pt x="44805" y="274421"/>
                  </a:lnTo>
                  <a:lnTo>
                    <a:pt x="44805" y="281609"/>
                  </a:lnTo>
                  <a:lnTo>
                    <a:pt x="74218" y="281609"/>
                  </a:lnTo>
                  <a:lnTo>
                    <a:pt x="74218" y="274421"/>
                  </a:lnTo>
                  <a:close/>
                </a:path>
                <a:path w="3353435" h="652145">
                  <a:moveTo>
                    <a:pt x="122618" y="274421"/>
                  </a:moveTo>
                  <a:lnTo>
                    <a:pt x="92760" y="274421"/>
                  </a:lnTo>
                  <a:lnTo>
                    <a:pt x="92760" y="281609"/>
                  </a:lnTo>
                  <a:lnTo>
                    <a:pt x="122618" y="281609"/>
                  </a:lnTo>
                  <a:lnTo>
                    <a:pt x="122618" y="274421"/>
                  </a:lnTo>
                  <a:close/>
                </a:path>
                <a:path w="3353435" h="652145">
                  <a:moveTo>
                    <a:pt x="170561" y="274421"/>
                  </a:moveTo>
                  <a:lnTo>
                    <a:pt x="140703" y="274421"/>
                  </a:lnTo>
                  <a:lnTo>
                    <a:pt x="140703" y="281609"/>
                  </a:lnTo>
                  <a:lnTo>
                    <a:pt x="170561" y="281609"/>
                  </a:lnTo>
                  <a:lnTo>
                    <a:pt x="170561" y="274421"/>
                  </a:lnTo>
                  <a:close/>
                </a:path>
                <a:path w="3353435" h="652145">
                  <a:moveTo>
                    <a:pt x="218427" y="281559"/>
                  </a:moveTo>
                  <a:lnTo>
                    <a:pt x="189026" y="281559"/>
                  </a:lnTo>
                  <a:lnTo>
                    <a:pt x="189026" y="289166"/>
                  </a:lnTo>
                  <a:lnTo>
                    <a:pt x="218427" y="289166"/>
                  </a:lnTo>
                  <a:lnTo>
                    <a:pt x="218427" y="281559"/>
                  </a:lnTo>
                  <a:close/>
                </a:path>
                <a:path w="3353435" h="652145">
                  <a:moveTo>
                    <a:pt x="266966" y="289166"/>
                  </a:moveTo>
                  <a:lnTo>
                    <a:pt x="236969" y="281609"/>
                  </a:lnTo>
                  <a:lnTo>
                    <a:pt x="236969" y="289166"/>
                  </a:lnTo>
                  <a:lnTo>
                    <a:pt x="266966" y="296367"/>
                  </a:lnTo>
                  <a:lnTo>
                    <a:pt x="266966" y="289166"/>
                  </a:lnTo>
                  <a:close/>
                </a:path>
                <a:path w="3353435" h="652145">
                  <a:moveTo>
                    <a:pt x="314909" y="296367"/>
                  </a:moveTo>
                  <a:lnTo>
                    <a:pt x="285470" y="289166"/>
                  </a:lnTo>
                  <a:lnTo>
                    <a:pt x="285470" y="296367"/>
                  </a:lnTo>
                  <a:lnTo>
                    <a:pt x="314909" y="304114"/>
                  </a:lnTo>
                  <a:lnTo>
                    <a:pt x="314909" y="296367"/>
                  </a:lnTo>
                  <a:close/>
                </a:path>
                <a:path w="3353435" h="652145">
                  <a:moveTo>
                    <a:pt x="363283" y="296506"/>
                  </a:moveTo>
                  <a:lnTo>
                    <a:pt x="333425" y="296506"/>
                  </a:lnTo>
                  <a:lnTo>
                    <a:pt x="333425" y="304114"/>
                  </a:lnTo>
                  <a:lnTo>
                    <a:pt x="363283" y="304114"/>
                  </a:lnTo>
                  <a:lnTo>
                    <a:pt x="363283" y="296506"/>
                  </a:lnTo>
                  <a:close/>
                </a:path>
                <a:path w="3353435" h="652145">
                  <a:moveTo>
                    <a:pt x="411175" y="311124"/>
                  </a:moveTo>
                  <a:lnTo>
                    <a:pt x="381749" y="304114"/>
                  </a:lnTo>
                  <a:lnTo>
                    <a:pt x="381749" y="311124"/>
                  </a:lnTo>
                  <a:lnTo>
                    <a:pt x="411175" y="315010"/>
                  </a:lnTo>
                  <a:lnTo>
                    <a:pt x="411175" y="311124"/>
                  </a:lnTo>
                  <a:close/>
                </a:path>
                <a:path w="3353435" h="652145">
                  <a:moveTo>
                    <a:pt x="459689" y="315010"/>
                  </a:moveTo>
                  <a:lnTo>
                    <a:pt x="429691" y="311124"/>
                  </a:lnTo>
                  <a:lnTo>
                    <a:pt x="429691" y="315010"/>
                  </a:lnTo>
                  <a:lnTo>
                    <a:pt x="459689" y="322199"/>
                  </a:lnTo>
                  <a:lnTo>
                    <a:pt x="459689" y="315010"/>
                  </a:lnTo>
                  <a:close/>
                </a:path>
                <a:path w="3353435" h="652145">
                  <a:moveTo>
                    <a:pt x="507631" y="322199"/>
                  </a:moveTo>
                  <a:lnTo>
                    <a:pt x="478193" y="315010"/>
                  </a:lnTo>
                  <a:lnTo>
                    <a:pt x="478193" y="322199"/>
                  </a:lnTo>
                  <a:lnTo>
                    <a:pt x="507631" y="329768"/>
                  </a:lnTo>
                  <a:lnTo>
                    <a:pt x="507631" y="322199"/>
                  </a:lnTo>
                  <a:close/>
                </a:path>
                <a:path w="3353435" h="652145">
                  <a:moveTo>
                    <a:pt x="555955" y="336969"/>
                  </a:moveTo>
                  <a:lnTo>
                    <a:pt x="533730" y="329768"/>
                  </a:lnTo>
                  <a:lnTo>
                    <a:pt x="526148" y="329768"/>
                  </a:lnTo>
                  <a:lnTo>
                    <a:pt x="526148" y="336969"/>
                  </a:lnTo>
                  <a:lnTo>
                    <a:pt x="533730" y="336969"/>
                  </a:lnTo>
                  <a:lnTo>
                    <a:pt x="555955" y="344525"/>
                  </a:lnTo>
                  <a:lnTo>
                    <a:pt x="555955" y="336969"/>
                  </a:lnTo>
                  <a:close/>
                </a:path>
                <a:path w="3353435" h="652145">
                  <a:moveTo>
                    <a:pt x="596684" y="344525"/>
                  </a:moveTo>
                  <a:lnTo>
                    <a:pt x="574459" y="336969"/>
                  </a:lnTo>
                  <a:lnTo>
                    <a:pt x="574459" y="344525"/>
                  </a:lnTo>
                  <a:lnTo>
                    <a:pt x="596684" y="352285"/>
                  </a:lnTo>
                  <a:lnTo>
                    <a:pt x="596684" y="344525"/>
                  </a:lnTo>
                  <a:close/>
                </a:path>
                <a:path w="3353435" h="652145">
                  <a:moveTo>
                    <a:pt x="644626" y="359473"/>
                  </a:moveTo>
                  <a:lnTo>
                    <a:pt x="615188" y="352285"/>
                  </a:lnTo>
                  <a:lnTo>
                    <a:pt x="615188" y="359473"/>
                  </a:lnTo>
                  <a:lnTo>
                    <a:pt x="644626" y="363169"/>
                  </a:lnTo>
                  <a:lnTo>
                    <a:pt x="644626" y="359473"/>
                  </a:lnTo>
                  <a:close/>
                </a:path>
                <a:path w="3353435" h="652145">
                  <a:moveTo>
                    <a:pt x="692950" y="370370"/>
                  </a:moveTo>
                  <a:lnTo>
                    <a:pt x="685355" y="370370"/>
                  </a:lnTo>
                  <a:lnTo>
                    <a:pt x="663143" y="363169"/>
                  </a:lnTo>
                  <a:lnTo>
                    <a:pt x="663143" y="370370"/>
                  </a:lnTo>
                  <a:lnTo>
                    <a:pt x="685355" y="377926"/>
                  </a:lnTo>
                  <a:lnTo>
                    <a:pt x="692950" y="377926"/>
                  </a:lnTo>
                  <a:lnTo>
                    <a:pt x="692950" y="370370"/>
                  </a:lnTo>
                  <a:close/>
                </a:path>
                <a:path w="3353435" h="652145">
                  <a:moveTo>
                    <a:pt x="733679" y="392874"/>
                  </a:moveTo>
                  <a:lnTo>
                    <a:pt x="711644" y="377926"/>
                  </a:lnTo>
                  <a:lnTo>
                    <a:pt x="711644" y="385127"/>
                  </a:lnTo>
                  <a:lnTo>
                    <a:pt x="733679" y="400075"/>
                  </a:lnTo>
                  <a:lnTo>
                    <a:pt x="733679" y="392874"/>
                  </a:lnTo>
                  <a:close/>
                </a:path>
                <a:path w="3353435" h="652145">
                  <a:moveTo>
                    <a:pt x="781621" y="411327"/>
                  </a:moveTo>
                  <a:lnTo>
                    <a:pt x="752373" y="400075"/>
                  </a:lnTo>
                  <a:lnTo>
                    <a:pt x="752373" y="407644"/>
                  </a:lnTo>
                  <a:lnTo>
                    <a:pt x="781621" y="418528"/>
                  </a:lnTo>
                  <a:lnTo>
                    <a:pt x="781621" y="411327"/>
                  </a:lnTo>
                  <a:close/>
                </a:path>
                <a:path w="3353435" h="652145">
                  <a:moveTo>
                    <a:pt x="822350" y="433476"/>
                  </a:moveTo>
                  <a:lnTo>
                    <a:pt x="800328" y="418528"/>
                  </a:lnTo>
                  <a:lnTo>
                    <a:pt x="800328" y="426275"/>
                  </a:lnTo>
                  <a:lnTo>
                    <a:pt x="822350" y="441045"/>
                  </a:lnTo>
                  <a:lnTo>
                    <a:pt x="822350" y="433476"/>
                  </a:lnTo>
                  <a:close/>
                </a:path>
                <a:path w="3353435" h="652145">
                  <a:moveTo>
                    <a:pt x="863638" y="455803"/>
                  </a:moveTo>
                  <a:lnTo>
                    <a:pt x="855865" y="448233"/>
                  </a:lnTo>
                  <a:lnTo>
                    <a:pt x="841057" y="441045"/>
                  </a:lnTo>
                  <a:lnTo>
                    <a:pt x="841057" y="448233"/>
                  </a:lnTo>
                  <a:lnTo>
                    <a:pt x="855865" y="455803"/>
                  </a:lnTo>
                  <a:lnTo>
                    <a:pt x="863638" y="459676"/>
                  </a:lnTo>
                  <a:lnTo>
                    <a:pt x="863638" y="455803"/>
                  </a:lnTo>
                  <a:close/>
                </a:path>
                <a:path w="3353435" h="652145">
                  <a:moveTo>
                    <a:pt x="904367" y="481634"/>
                  </a:moveTo>
                  <a:lnTo>
                    <a:pt x="896594" y="474446"/>
                  </a:lnTo>
                  <a:lnTo>
                    <a:pt x="881595" y="466877"/>
                  </a:lnTo>
                  <a:lnTo>
                    <a:pt x="881595" y="474446"/>
                  </a:lnTo>
                  <a:lnTo>
                    <a:pt x="896594" y="481634"/>
                  </a:lnTo>
                  <a:lnTo>
                    <a:pt x="904367" y="489204"/>
                  </a:lnTo>
                  <a:lnTo>
                    <a:pt x="904367" y="481634"/>
                  </a:lnTo>
                  <a:close/>
                </a:path>
                <a:path w="3353435" h="652145">
                  <a:moveTo>
                    <a:pt x="930097" y="507288"/>
                  </a:moveTo>
                  <a:lnTo>
                    <a:pt x="918806" y="496404"/>
                  </a:lnTo>
                  <a:lnTo>
                    <a:pt x="918806" y="500278"/>
                  </a:lnTo>
                  <a:lnTo>
                    <a:pt x="927468" y="511594"/>
                  </a:lnTo>
                  <a:lnTo>
                    <a:pt x="926401" y="507288"/>
                  </a:lnTo>
                  <a:lnTo>
                    <a:pt x="930097" y="507288"/>
                  </a:lnTo>
                  <a:close/>
                </a:path>
                <a:path w="3353435" h="652145">
                  <a:moveTo>
                    <a:pt x="937323" y="522236"/>
                  </a:moveTo>
                  <a:lnTo>
                    <a:pt x="933843" y="515035"/>
                  </a:lnTo>
                  <a:lnTo>
                    <a:pt x="930097" y="507288"/>
                  </a:lnTo>
                  <a:lnTo>
                    <a:pt x="930097" y="515035"/>
                  </a:lnTo>
                  <a:lnTo>
                    <a:pt x="927468" y="511594"/>
                  </a:lnTo>
                  <a:lnTo>
                    <a:pt x="930097" y="522236"/>
                  </a:lnTo>
                  <a:lnTo>
                    <a:pt x="937323" y="522236"/>
                  </a:lnTo>
                  <a:close/>
                </a:path>
                <a:path w="3353435" h="652145">
                  <a:moveTo>
                    <a:pt x="967130" y="563181"/>
                  </a:moveTo>
                  <a:lnTo>
                    <a:pt x="959535" y="544588"/>
                  </a:lnTo>
                  <a:lnTo>
                    <a:pt x="952309" y="536968"/>
                  </a:lnTo>
                  <a:lnTo>
                    <a:pt x="945095" y="536968"/>
                  </a:lnTo>
                  <a:lnTo>
                    <a:pt x="952309" y="544588"/>
                  </a:lnTo>
                  <a:lnTo>
                    <a:pt x="959535" y="563181"/>
                  </a:lnTo>
                  <a:lnTo>
                    <a:pt x="967130" y="563181"/>
                  </a:lnTo>
                  <a:close/>
                </a:path>
                <a:path w="3353435" h="652145">
                  <a:moveTo>
                    <a:pt x="970749" y="585152"/>
                  </a:moveTo>
                  <a:lnTo>
                    <a:pt x="967130" y="585152"/>
                  </a:lnTo>
                  <a:lnTo>
                    <a:pt x="967130" y="611365"/>
                  </a:lnTo>
                  <a:lnTo>
                    <a:pt x="970749" y="611365"/>
                  </a:lnTo>
                  <a:lnTo>
                    <a:pt x="970749" y="585152"/>
                  </a:lnTo>
                  <a:close/>
                </a:path>
                <a:path w="3353435" h="652145">
                  <a:moveTo>
                    <a:pt x="970826" y="626173"/>
                  </a:moveTo>
                  <a:lnTo>
                    <a:pt x="967130" y="626173"/>
                  </a:lnTo>
                  <a:lnTo>
                    <a:pt x="967130" y="644347"/>
                  </a:lnTo>
                  <a:lnTo>
                    <a:pt x="959535" y="651967"/>
                  </a:lnTo>
                  <a:lnTo>
                    <a:pt x="967130" y="651967"/>
                  </a:lnTo>
                  <a:lnTo>
                    <a:pt x="970826" y="644347"/>
                  </a:lnTo>
                  <a:lnTo>
                    <a:pt x="970826" y="626173"/>
                  </a:lnTo>
                  <a:close/>
                </a:path>
                <a:path w="3353435" h="652145">
                  <a:moveTo>
                    <a:pt x="2185860" y="303974"/>
                  </a:moveTo>
                  <a:lnTo>
                    <a:pt x="2178621" y="303974"/>
                  </a:lnTo>
                  <a:lnTo>
                    <a:pt x="2178621" y="329768"/>
                  </a:lnTo>
                  <a:lnTo>
                    <a:pt x="2185860" y="329768"/>
                  </a:lnTo>
                  <a:lnTo>
                    <a:pt x="2185860" y="303974"/>
                  </a:lnTo>
                  <a:close/>
                </a:path>
                <a:path w="3353435" h="652145">
                  <a:moveTo>
                    <a:pt x="2193620" y="255765"/>
                  </a:moveTo>
                  <a:lnTo>
                    <a:pt x="2186025" y="255765"/>
                  </a:lnTo>
                  <a:lnTo>
                    <a:pt x="2178621" y="281609"/>
                  </a:lnTo>
                  <a:lnTo>
                    <a:pt x="2186025" y="281609"/>
                  </a:lnTo>
                  <a:lnTo>
                    <a:pt x="2193620" y="255765"/>
                  </a:lnTo>
                  <a:close/>
                </a:path>
                <a:path w="3353435" h="652145">
                  <a:moveTo>
                    <a:pt x="2208606" y="370370"/>
                  </a:moveTo>
                  <a:lnTo>
                    <a:pt x="2193620" y="352285"/>
                  </a:lnTo>
                  <a:lnTo>
                    <a:pt x="2186025" y="352285"/>
                  </a:lnTo>
                  <a:lnTo>
                    <a:pt x="2200833" y="370370"/>
                  </a:lnTo>
                  <a:lnTo>
                    <a:pt x="2208606" y="370370"/>
                  </a:lnTo>
                  <a:close/>
                </a:path>
                <a:path w="3353435" h="652145">
                  <a:moveTo>
                    <a:pt x="2208606" y="214807"/>
                  </a:moveTo>
                  <a:lnTo>
                    <a:pt x="2200833" y="214807"/>
                  </a:lnTo>
                  <a:lnTo>
                    <a:pt x="2186025" y="233438"/>
                  </a:lnTo>
                  <a:lnTo>
                    <a:pt x="2193620" y="233438"/>
                  </a:lnTo>
                  <a:lnTo>
                    <a:pt x="2208606" y="214807"/>
                  </a:lnTo>
                  <a:close/>
                </a:path>
                <a:path w="3353435" h="652145">
                  <a:moveTo>
                    <a:pt x="2226564" y="407644"/>
                  </a:moveTo>
                  <a:lnTo>
                    <a:pt x="2223046" y="392874"/>
                  </a:lnTo>
                  <a:lnTo>
                    <a:pt x="2215832" y="392874"/>
                  </a:lnTo>
                  <a:lnTo>
                    <a:pt x="2223046" y="407644"/>
                  </a:lnTo>
                  <a:lnTo>
                    <a:pt x="2226564" y="411327"/>
                  </a:lnTo>
                  <a:lnTo>
                    <a:pt x="2226564" y="407644"/>
                  </a:lnTo>
                  <a:close/>
                </a:path>
                <a:path w="3353435" h="652145">
                  <a:moveTo>
                    <a:pt x="2226564" y="178079"/>
                  </a:moveTo>
                  <a:lnTo>
                    <a:pt x="2223046" y="178079"/>
                  </a:lnTo>
                  <a:lnTo>
                    <a:pt x="2215832" y="192836"/>
                  </a:lnTo>
                  <a:lnTo>
                    <a:pt x="2223046" y="192836"/>
                  </a:lnTo>
                  <a:lnTo>
                    <a:pt x="2226564" y="178079"/>
                  </a:lnTo>
                  <a:close/>
                </a:path>
                <a:path w="3353435" h="652145">
                  <a:moveTo>
                    <a:pt x="2234349" y="174205"/>
                  </a:moveTo>
                  <a:lnTo>
                    <a:pt x="2226564" y="178079"/>
                  </a:lnTo>
                  <a:lnTo>
                    <a:pt x="2226564" y="185280"/>
                  </a:lnTo>
                  <a:lnTo>
                    <a:pt x="2234349" y="178079"/>
                  </a:lnTo>
                  <a:lnTo>
                    <a:pt x="2234349" y="174205"/>
                  </a:lnTo>
                  <a:close/>
                </a:path>
                <a:path w="3353435" h="652145">
                  <a:moveTo>
                    <a:pt x="2267851" y="441045"/>
                  </a:moveTo>
                  <a:lnTo>
                    <a:pt x="2249335" y="418528"/>
                  </a:lnTo>
                  <a:lnTo>
                    <a:pt x="2249335" y="426275"/>
                  </a:lnTo>
                  <a:lnTo>
                    <a:pt x="2267851" y="448233"/>
                  </a:lnTo>
                  <a:lnTo>
                    <a:pt x="2267851" y="441045"/>
                  </a:lnTo>
                  <a:close/>
                </a:path>
                <a:path w="3353435" h="652145">
                  <a:moveTo>
                    <a:pt x="2267851" y="137477"/>
                  </a:moveTo>
                  <a:lnTo>
                    <a:pt x="2249335" y="152247"/>
                  </a:lnTo>
                  <a:lnTo>
                    <a:pt x="2249335" y="159435"/>
                  </a:lnTo>
                  <a:lnTo>
                    <a:pt x="2267851" y="144678"/>
                  </a:lnTo>
                  <a:lnTo>
                    <a:pt x="2267851" y="137477"/>
                  </a:lnTo>
                  <a:close/>
                </a:path>
                <a:path w="3353435" h="652145">
                  <a:moveTo>
                    <a:pt x="2304504" y="466877"/>
                  </a:moveTo>
                  <a:lnTo>
                    <a:pt x="2282291" y="455803"/>
                  </a:lnTo>
                  <a:lnTo>
                    <a:pt x="2282291" y="459676"/>
                  </a:lnTo>
                  <a:lnTo>
                    <a:pt x="2304504" y="474446"/>
                  </a:lnTo>
                  <a:lnTo>
                    <a:pt x="2304504" y="466877"/>
                  </a:lnTo>
                  <a:close/>
                </a:path>
                <a:path w="3353435" h="652145">
                  <a:moveTo>
                    <a:pt x="2312098" y="111277"/>
                  </a:moveTo>
                  <a:lnTo>
                    <a:pt x="2282291" y="126034"/>
                  </a:lnTo>
                  <a:lnTo>
                    <a:pt x="2282291" y="133604"/>
                  </a:lnTo>
                  <a:lnTo>
                    <a:pt x="2312098" y="118846"/>
                  </a:lnTo>
                  <a:lnTo>
                    <a:pt x="2312098" y="111277"/>
                  </a:lnTo>
                  <a:close/>
                </a:path>
                <a:path w="3353435" h="652145">
                  <a:moveTo>
                    <a:pt x="2345601" y="496404"/>
                  </a:moveTo>
                  <a:lnTo>
                    <a:pt x="2323020" y="481634"/>
                  </a:lnTo>
                  <a:lnTo>
                    <a:pt x="2323020" y="489204"/>
                  </a:lnTo>
                  <a:lnTo>
                    <a:pt x="2345601" y="500278"/>
                  </a:lnTo>
                  <a:lnTo>
                    <a:pt x="2345601" y="496404"/>
                  </a:lnTo>
                  <a:close/>
                </a:path>
                <a:path w="3353435" h="652145">
                  <a:moveTo>
                    <a:pt x="2352827" y="85445"/>
                  </a:moveTo>
                  <a:lnTo>
                    <a:pt x="2323020" y="96520"/>
                  </a:lnTo>
                  <a:lnTo>
                    <a:pt x="2323020" y="104076"/>
                  </a:lnTo>
                  <a:lnTo>
                    <a:pt x="2352827" y="89319"/>
                  </a:lnTo>
                  <a:lnTo>
                    <a:pt x="2352827" y="85445"/>
                  </a:lnTo>
                  <a:close/>
                </a:path>
                <a:path w="3353435" h="652145">
                  <a:moveTo>
                    <a:pt x="2393556" y="507288"/>
                  </a:moveTo>
                  <a:lnTo>
                    <a:pt x="2364117" y="500278"/>
                  </a:lnTo>
                  <a:lnTo>
                    <a:pt x="2364117" y="507288"/>
                  </a:lnTo>
                  <a:lnTo>
                    <a:pt x="2393556" y="515035"/>
                  </a:lnTo>
                  <a:lnTo>
                    <a:pt x="2393556" y="507288"/>
                  </a:lnTo>
                  <a:close/>
                </a:path>
                <a:path w="3353435" h="652145">
                  <a:moveTo>
                    <a:pt x="2393556" y="63119"/>
                  </a:moveTo>
                  <a:lnTo>
                    <a:pt x="2371344" y="77876"/>
                  </a:lnTo>
                  <a:lnTo>
                    <a:pt x="2371344" y="85445"/>
                  </a:lnTo>
                  <a:lnTo>
                    <a:pt x="2393556" y="70675"/>
                  </a:lnTo>
                  <a:lnTo>
                    <a:pt x="2393556" y="63119"/>
                  </a:lnTo>
                  <a:close/>
                </a:path>
                <a:path w="3353435" h="652145">
                  <a:moveTo>
                    <a:pt x="2434285" y="529805"/>
                  </a:moveTo>
                  <a:lnTo>
                    <a:pt x="2412073" y="522236"/>
                  </a:lnTo>
                  <a:lnTo>
                    <a:pt x="2412073" y="529805"/>
                  </a:lnTo>
                  <a:lnTo>
                    <a:pt x="2434285" y="536968"/>
                  </a:lnTo>
                  <a:lnTo>
                    <a:pt x="2434285" y="529805"/>
                  </a:lnTo>
                  <a:close/>
                </a:path>
                <a:path w="3353435" h="652145">
                  <a:moveTo>
                    <a:pt x="2442057" y="48348"/>
                  </a:moveTo>
                  <a:lnTo>
                    <a:pt x="2412073" y="55918"/>
                  </a:lnTo>
                  <a:lnTo>
                    <a:pt x="2412073" y="63119"/>
                  </a:lnTo>
                  <a:lnTo>
                    <a:pt x="2442057" y="55918"/>
                  </a:lnTo>
                  <a:lnTo>
                    <a:pt x="2442057" y="48348"/>
                  </a:lnTo>
                  <a:close/>
                </a:path>
                <a:path w="3353435" h="652145">
                  <a:moveTo>
                    <a:pt x="2482786" y="544588"/>
                  </a:moveTo>
                  <a:lnTo>
                    <a:pt x="2452801" y="536968"/>
                  </a:lnTo>
                  <a:lnTo>
                    <a:pt x="2452801" y="544588"/>
                  </a:lnTo>
                  <a:lnTo>
                    <a:pt x="2482786" y="548386"/>
                  </a:lnTo>
                  <a:lnTo>
                    <a:pt x="2482786" y="544588"/>
                  </a:lnTo>
                  <a:close/>
                </a:path>
                <a:path w="3353435" h="652145">
                  <a:moveTo>
                    <a:pt x="2482786" y="37274"/>
                  </a:moveTo>
                  <a:lnTo>
                    <a:pt x="2460015" y="41148"/>
                  </a:lnTo>
                  <a:lnTo>
                    <a:pt x="2460015" y="48348"/>
                  </a:lnTo>
                  <a:lnTo>
                    <a:pt x="2482786" y="41148"/>
                  </a:lnTo>
                  <a:lnTo>
                    <a:pt x="2482786" y="37274"/>
                  </a:lnTo>
                  <a:close/>
                </a:path>
                <a:path w="3353435" h="652145">
                  <a:moveTo>
                    <a:pt x="2530741" y="555561"/>
                  </a:moveTo>
                  <a:lnTo>
                    <a:pt x="2501303" y="548386"/>
                  </a:lnTo>
                  <a:lnTo>
                    <a:pt x="2501303" y="555561"/>
                  </a:lnTo>
                  <a:lnTo>
                    <a:pt x="2530741" y="563181"/>
                  </a:lnTo>
                  <a:lnTo>
                    <a:pt x="2530741" y="555561"/>
                  </a:lnTo>
                  <a:close/>
                </a:path>
                <a:path w="3353435" h="652145">
                  <a:moveTo>
                    <a:pt x="2530741" y="22517"/>
                  </a:moveTo>
                  <a:lnTo>
                    <a:pt x="2501303" y="30086"/>
                  </a:lnTo>
                  <a:lnTo>
                    <a:pt x="2501303" y="37274"/>
                  </a:lnTo>
                  <a:lnTo>
                    <a:pt x="2530741" y="30086"/>
                  </a:lnTo>
                  <a:lnTo>
                    <a:pt x="2530741" y="22517"/>
                  </a:lnTo>
                  <a:close/>
                </a:path>
                <a:path w="3353435" h="652145">
                  <a:moveTo>
                    <a:pt x="2579052" y="563181"/>
                  </a:moveTo>
                  <a:lnTo>
                    <a:pt x="2549245" y="555561"/>
                  </a:lnTo>
                  <a:lnTo>
                    <a:pt x="2549245" y="563181"/>
                  </a:lnTo>
                  <a:lnTo>
                    <a:pt x="2579052" y="570369"/>
                  </a:lnTo>
                  <a:lnTo>
                    <a:pt x="2579052" y="563181"/>
                  </a:lnTo>
                  <a:close/>
                </a:path>
                <a:path w="3353435" h="652145">
                  <a:moveTo>
                    <a:pt x="2579052" y="14947"/>
                  </a:moveTo>
                  <a:lnTo>
                    <a:pt x="2549245" y="22517"/>
                  </a:lnTo>
                  <a:lnTo>
                    <a:pt x="2549245" y="30086"/>
                  </a:lnTo>
                  <a:lnTo>
                    <a:pt x="2579052" y="22517"/>
                  </a:lnTo>
                  <a:lnTo>
                    <a:pt x="2579052" y="14947"/>
                  </a:lnTo>
                  <a:close/>
                </a:path>
                <a:path w="3353435" h="652145">
                  <a:moveTo>
                    <a:pt x="2627007" y="570369"/>
                  </a:moveTo>
                  <a:lnTo>
                    <a:pt x="2597569" y="563181"/>
                  </a:lnTo>
                  <a:lnTo>
                    <a:pt x="2597569" y="570369"/>
                  </a:lnTo>
                  <a:lnTo>
                    <a:pt x="2627007" y="577964"/>
                  </a:lnTo>
                  <a:lnTo>
                    <a:pt x="2627007" y="570369"/>
                  </a:lnTo>
                  <a:close/>
                </a:path>
                <a:path w="3353435" h="652145">
                  <a:moveTo>
                    <a:pt x="2627007" y="7747"/>
                  </a:moveTo>
                  <a:lnTo>
                    <a:pt x="2597569" y="14947"/>
                  </a:lnTo>
                  <a:lnTo>
                    <a:pt x="2597569" y="22517"/>
                  </a:lnTo>
                  <a:lnTo>
                    <a:pt x="2627007" y="14947"/>
                  </a:lnTo>
                  <a:lnTo>
                    <a:pt x="2627007" y="7747"/>
                  </a:lnTo>
                  <a:close/>
                </a:path>
                <a:path w="3353435" h="652145">
                  <a:moveTo>
                    <a:pt x="2674950" y="577964"/>
                  </a:moveTo>
                  <a:lnTo>
                    <a:pt x="2652738" y="577964"/>
                  </a:lnTo>
                  <a:lnTo>
                    <a:pt x="2645511" y="570369"/>
                  </a:lnTo>
                  <a:lnTo>
                    <a:pt x="2645511" y="577964"/>
                  </a:lnTo>
                  <a:lnTo>
                    <a:pt x="2652738" y="585165"/>
                  </a:lnTo>
                  <a:lnTo>
                    <a:pt x="2674950" y="585165"/>
                  </a:lnTo>
                  <a:lnTo>
                    <a:pt x="2674950" y="577964"/>
                  </a:lnTo>
                  <a:close/>
                </a:path>
                <a:path w="3353435" h="652145">
                  <a:moveTo>
                    <a:pt x="2674950" y="0"/>
                  </a:moveTo>
                  <a:lnTo>
                    <a:pt x="2645511" y="0"/>
                  </a:lnTo>
                  <a:lnTo>
                    <a:pt x="2645511" y="7747"/>
                  </a:lnTo>
                  <a:lnTo>
                    <a:pt x="2674950" y="7747"/>
                  </a:lnTo>
                  <a:lnTo>
                    <a:pt x="2674950" y="0"/>
                  </a:lnTo>
                  <a:close/>
                </a:path>
                <a:path w="3353435" h="652145">
                  <a:moveTo>
                    <a:pt x="2723324" y="139"/>
                  </a:moveTo>
                  <a:lnTo>
                    <a:pt x="2693466" y="139"/>
                  </a:lnTo>
                  <a:lnTo>
                    <a:pt x="2693466" y="7747"/>
                  </a:lnTo>
                  <a:lnTo>
                    <a:pt x="2723324" y="7747"/>
                  </a:lnTo>
                  <a:lnTo>
                    <a:pt x="2723324" y="139"/>
                  </a:lnTo>
                  <a:close/>
                </a:path>
                <a:path w="3353435" h="652145">
                  <a:moveTo>
                    <a:pt x="2782697" y="0"/>
                  </a:moveTo>
                  <a:lnTo>
                    <a:pt x="2741968" y="0"/>
                  </a:lnTo>
                  <a:lnTo>
                    <a:pt x="2741968" y="7747"/>
                  </a:lnTo>
                  <a:lnTo>
                    <a:pt x="2771406" y="7747"/>
                  </a:lnTo>
                  <a:lnTo>
                    <a:pt x="2782697" y="7747"/>
                  </a:lnTo>
                  <a:lnTo>
                    <a:pt x="2782697" y="0"/>
                  </a:lnTo>
                  <a:close/>
                </a:path>
                <a:path w="3353435" h="652145">
                  <a:moveTo>
                    <a:pt x="3004858" y="555561"/>
                  </a:moveTo>
                  <a:lnTo>
                    <a:pt x="2997454" y="555561"/>
                  </a:lnTo>
                  <a:lnTo>
                    <a:pt x="2975419" y="563181"/>
                  </a:lnTo>
                  <a:lnTo>
                    <a:pt x="2975419" y="570369"/>
                  </a:lnTo>
                  <a:lnTo>
                    <a:pt x="2997454" y="563181"/>
                  </a:lnTo>
                  <a:lnTo>
                    <a:pt x="3004858" y="563181"/>
                  </a:lnTo>
                  <a:lnTo>
                    <a:pt x="3004858" y="555561"/>
                  </a:lnTo>
                  <a:close/>
                </a:path>
                <a:path w="3353435" h="652145">
                  <a:moveTo>
                    <a:pt x="3053169" y="544588"/>
                  </a:moveTo>
                  <a:lnTo>
                    <a:pt x="3023362" y="548386"/>
                  </a:lnTo>
                  <a:lnTo>
                    <a:pt x="3023362" y="555561"/>
                  </a:lnTo>
                  <a:lnTo>
                    <a:pt x="3053169" y="548386"/>
                  </a:lnTo>
                  <a:lnTo>
                    <a:pt x="3053169" y="544588"/>
                  </a:lnTo>
                  <a:close/>
                </a:path>
                <a:path w="3353435" h="652145">
                  <a:moveTo>
                    <a:pt x="3101124" y="529805"/>
                  </a:moveTo>
                  <a:lnTo>
                    <a:pt x="3071685" y="536968"/>
                  </a:lnTo>
                  <a:lnTo>
                    <a:pt x="3071685" y="544588"/>
                  </a:lnTo>
                  <a:lnTo>
                    <a:pt x="3101124" y="536968"/>
                  </a:lnTo>
                  <a:lnTo>
                    <a:pt x="3101124" y="529805"/>
                  </a:lnTo>
                  <a:close/>
                </a:path>
                <a:path w="3353435" h="652145">
                  <a:moveTo>
                    <a:pt x="3141853" y="515035"/>
                  </a:moveTo>
                  <a:lnTo>
                    <a:pt x="3119640" y="522236"/>
                  </a:lnTo>
                  <a:lnTo>
                    <a:pt x="3119640" y="529805"/>
                  </a:lnTo>
                  <a:lnTo>
                    <a:pt x="3141853" y="522236"/>
                  </a:lnTo>
                  <a:lnTo>
                    <a:pt x="3141853" y="515035"/>
                  </a:lnTo>
                  <a:close/>
                </a:path>
                <a:path w="3353435" h="652145">
                  <a:moveTo>
                    <a:pt x="3190176" y="496404"/>
                  </a:moveTo>
                  <a:lnTo>
                    <a:pt x="3160369" y="507288"/>
                  </a:lnTo>
                  <a:lnTo>
                    <a:pt x="3160369" y="515035"/>
                  </a:lnTo>
                  <a:lnTo>
                    <a:pt x="3190176" y="500278"/>
                  </a:lnTo>
                  <a:lnTo>
                    <a:pt x="3190176" y="496404"/>
                  </a:lnTo>
                  <a:close/>
                </a:path>
                <a:path w="3353435" h="652145">
                  <a:moveTo>
                    <a:pt x="3230905" y="466877"/>
                  </a:moveTo>
                  <a:lnTo>
                    <a:pt x="3201098" y="489204"/>
                  </a:lnTo>
                  <a:lnTo>
                    <a:pt x="3201098" y="496404"/>
                  </a:lnTo>
                  <a:lnTo>
                    <a:pt x="3230905" y="474446"/>
                  </a:lnTo>
                  <a:lnTo>
                    <a:pt x="3230905" y="466877"/>
                  </a:lnTo>
                  <a:close/>
                </a:path>
                <a:path w="3353435" h="652145">
                  <a:moveTo>
                    <a:pt x="3271634" y="448233"/>
                  </a:moveTo>
                  <a:lnTo>
                    <a:pt x="3256813" y="455803"/>
                  </a:lnTo>
                  <a:lnTo>
                    <a:pt x="3242195" y="459676"/>
                  </a:lnTo>
                  <a:lnTo>
                    <a:pt x="3242195" y="466877"/>
                  </a:lnTo>
                  <a:lnTo>
                    <a:pt x="3256813" y="459676"/>
                  </a:lnTo>
                  <a:lnTo>
                    <a:pt x="3271634" y="455803"/>
                  </a:lnTo>
                  <a:lnTo>
                    <a:pt x="3271634" y="448233"/>
                  </a:lnTo>
                  <a:close/>
                </a:path>
                <a:path w="3353435" h="652145">
                  <a:moveTo>
                    <a:pt x="3305137" y="411327"/>
                  </a:moveTo>
                  <a:lnTo>
                    <a:pt x="3286620" y="433476"/>
                  </a:lnTo>
                  <a:lnTo>
                    <a:pt x="3286620" y="441045"/>
                  </a:lnTo>
                  <a:lnTo>
                    <a:pt x="3305137" y="418528"/>
                  </a:lnTo>
                  <a:lnTo>
                    <a:pt x="3305137" y="411327"/>
                  </a:lnTo>
                  <a:close/>
                </a:path>
                <a:path w="3353435" h="652145">
                  <a:moveTo>
                    <a:pt x="3338639" y="377926"/>
                  </a:moveTo>
                  <a:lnTo>
                    <a:pt x="3334575" y="377926"/>
                  </a:lnTo>
                  <a:lnTo>
                    <a:pt x="3312350" y="400075"/>
                  </a:lnTo>
                  <a:lnTo>
                    <a:pt x="3320135" y="400075"/>
                  </a:lnTo>
                  <a:lnTo>
                    <a:pt x="3338639" y="377926"/>
                  </a:lnTo>
                  <a:close/>
                </a:path>
                <a:path w="3353435" h="652145">
                  <a:moveTo>
                    <a:pt x="3353079" y="336969"/>
                  </a:moveTo>
                  <a:lnTo>
                    <a:pt x="3345865" y="336969"/>
                  </a:lnTo>
                  <a:lnTo>
                    <a:pt x="3345865" y="352285"/>
                  </a:lnTo>
                  <a:lnTo>
                    <a:pt x="3338639" y="359473"/>
                  </a:lnTo>
                  <a:lnTo>
                    <a:pt x="3345865" y="359473"/>
                  </a:lnTo>
                  <a:lnTo>
                    <a:pt x="3353079" y="352285"/>
                  </a:lnTo>
                  <a:lnTo>
                    <a:pt x="3353079" y="33696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" name="object 2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162330" y="3204191"/>
              <a:ext cx="192720" cy="237127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5791695" y="3126460"/>
              <a:ext cx="348615" cy="78105"/>
            </a:xfrm>
            <a:custGeom>
              <a:avLst/>
              <a:gdLst/>
              <a:ahLst/>
              <a:cxnLst/>
              <a:rect l="l" t="t" r="r" b="b"/>
              <a:pathLst>
                <a:path w="348614" h="78105">
                  <a:moveTo>
                    <a:pt x="25781" y="0"/>
                  </a:moveTo>
                  <a:lnTo>
                    <a:pt x="0" y="0"/>
                  </a:lnTo>
                  <a:lnTo>
                    <a:pt x="0" y="7607"/>
                  </a:lnTo>
                  <a:lnTo>
                    <a:pt x="25781" y="7607"/>
                  </a:lnTo>
                  <a:lnTo>
                    <a:pt x="25781" y="0"/>
                  </a:lnTo>
                  <a:close/>
                </a:path>
                <a:path w="348614" h="78105">
                  <a:moveTo>
                    <a:pt x="74295" y="0"/>
                  </a:moveTo>
                  <a:lnTo>
                    <a:pt x="48501" y="0"/>
                  </a:lnTo>
                  <a:lnTo>
                    <a:pt x="48501" y="7607"/>
                  </a:lnTo>
                  <a:lnTo>
                    <a:pt x="74295" y="7607"/>
                  </a:lnTo>
                  <a:lnTo>
                    <a:pt x="74295" y="0"/>
                  </a:lnTo>
                  <a:close/>
                </a:path>
                <a:path w="348614" h="78105">
                  <a:moveTo>
                    <a:pt x="122237" y="7620"/>
                  </a:moveTo>
                  <a:lnTo>
                    <a:pt x="96456" y="7620"/>
                  </a:lnTo>
                  <a:lnTo>
                    <a:pt x="96456" y="14808"/>
                  </a:lnTo>
                  <a:lnTo>
                    <a:pt x="122237" y="14808"/>
                  </a:lnTo>
                  <a:lnTo>
                    <a:pt x="122237" y="7620"/>
                  </a:lnTo>
                  <a:close/>
                </a:path>
                <a:path w="348614" h="78105">
                  <a:moveTo>
                    <a:pt x="170561" y="14770"/>
                  </a:moveTo>
                  <a:lnTo>
                    <a:pt x="144767" y="14770"/>
                  </a:lnTo>
                  <a:lnTo>
                    <a:pt x="144767" y="22377"/>
                  </a:lnTo>
                  <a:lnTo>
                    <a:pt x="170561" y="22377"/>
                  </a:lnTo>
                  <a:lnTo>
                    <a:pt x="170561" y="14770"/>
                  </a:lnTo>
                  <a:close/>
                </a:path>
                <a:path w="348614" h="78105">
                  <a:moveTo>
                    <a:pt x="211416" y="29946"/>
                  </a:moveTo>
                  <a:lnTo>
                    <a:pt x="192722" y="22377"/>
                  </a:lnTo>
                  <a:lnTo>
                    <a:pt x="192722" y="29946"/>
                  </a:lnTo>
                  <a:lnTo>
                    <a:pt x="211416" y="37134"/>
                  </a:lnTo>
                  <a:lnTo>
                    <a:pt x="211416" y="29946"/>
                  </a:lnTo>
                  <a:close/>
                </a:path>
                <a:path w="348614" h="78105">
                  <a:moveTo>
                    <a:pt x="259359" y="41008"/>
                  </a:moveTo>
                  <a:lnTo>
                    <a:pt x="233451" y="29946"/>
                  </a:lnTo>
                  <a:lnTo>
                    <a:pt x="233451" y="37134"/>
                  </a:lnTo>
                  <a:lnTo>
                    <a:pt x="259359" y="48209"/>
                  </a:lnTo>
                  <a:lnTo>
                    <a:pt x="259359" y="41008"/>
                  </a:lnTo>
                  <a:close/>
                </a:path>
                <a:path w="348614" h="78105">
                  <a:moveTo>
                    <a:pt x="307682" y="55778"/>
                  </a:moveTo>
                  <a:lnTo>
                    <a:pt x="296392" y="48209"/>
                  </a:lnTo>
                  <a:lnTo>
                    <a:pt x="281952" y="41008"/>
                  </a:lnTo>
                  <a:lnTo>
                    <a:pt x="281952" y="48209"/>
                  </a:lnTo>
                  <a:lnTo>
                    <a:pt x="296392" y="55778"/>
                  </a:lnTo>
                  <a:lnTo>
                    <a:pt x="307682" y="62979"/>
                  </a:lnTo>
                  <a:lnTo>
                    <a:pt x="307682" y="55778"/>
                  </a:lnTo>
                  <a:close/>
                </a:path>
                <a:path w="348614" h="78105">
                  <a:moveTo>
                    <a:pt x="348411" y="70535"/>
                  </a:moveTo>
                  <a:lnTo>
                    <a:pt x="329895" y="62979"/>
                  </a:lnTo>
                  <a:lnTo>
                    <a:pt x="329895" y="70535"/>
                  </a:lnTo>
                  <a:lnTo>
                    <a:pt x="348411" y="77736"/>
                  </a:lnTo>
                  <a:lnTo>
                    <a:pt x="348411" y="705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3546624" y="3189428"/>
              <a:ext cx="537845" cy="300355"/>
            </a:xfrm>
            <a:custGeom>
              <a:avLst/>
              <a:gdLst/>
              <a:ahLst/>
              <a:cxnLst/>
              <a:rect l="l" t="t" r="r" b="b"/>
              <a:pathLst>
                <a:path w="537845" h="300354">
                  <a:moveTo>
                    <a:pt x="507442" y="0"/>
                  </a:moveTo>
                  <a:lnTo>
                    <a:pt x="321941" y="233252"/>
                  </a:lnTo>
                  <a:lnTo>
                    <a:pt x="377665" y="233252"/>
                  </a:lnTo>
                  <a:lnTo>
                    <a:pt x="329717" y="266653"/>
                  </a:lnTo>
                  <a:lnTo>
                    <a:pt x="281398" y="296363"/>
                  </a:lnTo>
                  <a:lnTo>
                    <a:pt x="248259" y="281416"/>
                  </a:lnTo>
                  <a:lnTo>
                    <a:pt x="214751" y="251890"/>
                  </a:lnTo>
                  <a:lnTo>
                    <a:pt x="151991" y="192654"/>
                  </a:lnTo>
                  <a:lnTo>
                    <a:pt x="118483" y="103893"/>
                  </a:lnTo>
                  <a:lnTo>
                    <a:pt x="111263" y="55729"/>
                  </a:lnTo>
                  <a:lnTo>
                    <a:pt x="103487" y="7565"/>
                  </a:lnTo>
                  <a:lnTo>
                    <a:pt x="0" y="0"/>
                  </a:lnTo>
                  <a:lnTo>
                    <a:pt x="7220" y="62926"/>
                  </a:lnTo>
                  <a:lnTo>
                    <a:pt x="22030" y="114965"/>
                  </a:lnTo>
                  <a:lnTo>
                    <a:pt x="40543" y="170326"/>
                  </a:lnTo>
                  <a:lnTo>
                    <a:pt x="70534" y="211292"/>
                  </a:lnTo>
                  <a:lnTo>
                    <a:pt x="103487" y="251890"/>
                  </a:lnTo>
                  <a:lnTo>
                    <a:pt x="136996" y="281416"/>
                  </a:lnTo>
                  <a:lnTo>
                    <a:pt x="181242" y="296363"/>
                  </a:lnTo>
                  <a:lnTo>
                    <a:pt x="226044" y="300054"/>
                  </a:lnTo>
                  <a:lnTo>
                    <a:pt x="329717" y="300054"/>
                  </a:lnTo>
                  <a:lnTo>
                    <a:pt x="370445" y="296363"/>
                  </a:lnTo>
                  <a:lnTo>
                    <a:pt x="411174" y="281416"/>
                  </a:lnTo>
                  <a:lnTo>
                    <a:pt x="448200" y="259087"/>
                  </a:lnTo>
                  <a:lnTo>
                    <a:pt x="481708" y="233252"/>
                  </a:lnTo>
                  <a:lnTo>
                    <a:pt x="537433" y="233252"/>
                  </a:lnTo>
                  <a:lnTo>
                    <a:pt x="507442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3546624" y="3189428"/>
              <a:ext cx="281940" cy="300355"/>
            </a:xfrm>
            <a:custGeom>
              <a:avLst/>
              <a:gdLst/>
              <a:ahLst/>
              <a:cxnLst/>
              <a:rect l="l" t="t" r="r" b="b"/>
              <a:pathLst>
                <a:path w="281939" h="300354">
                  <a:moveTo>
                    <a:pt x="0" y="0"/>
                  </a:moveTo>
                  <a:lnTo>
                    <a:pt x="7220" y="62926"/>
                  </a:lnTo>
                  <a:lnTo>
                    <a:pt x="22030" y="114965"/>
                  </a:lnTo>
                  <a:lnTo>
                    <a:pt x="40543" y="170326"/>
                  </a:lnTo>
                  <a:lnTo>
                    <a:pt x="70534" y="211292"/>
                  </a:lnTo>
                  <a:lnTo>
                    <a:pt x="103487" y="251890"/>
                  </a:lnTo>
                  <a:lnTo>
                    <a:pt x="136996" y="281416"/>
                  </a:lnTo>
                  <a:lnTo>
                    <a:pt x="181242" y="296363"/>
                  </a:lnTo>
                  <a:lnTo>
                    <a:pt x="226044" y="300054"/>
                  </a:lnTo>
                  <a:lnTo>
                    <a:pt x="255479" y="300054"/>
                  </a:lnTo>
                  <a:lnTo>
                    <a:pt x="281398" y="296363"/>
                  </a:lnTo>
                  <a:lnTo>
                    <a:pt x="248259" y="281416"/>
                  </a:lnTo>
                  <a:lnTo>
                    <a:pt x="214751" y="251890"/>
                  </a:lnTo>
                  <a:lnTo>
                    <a:pt x="151991" y="192654"/>
                  </a:lnTo>
                  <a:lnTo>
                    <a:pt x="118483" y="103893"/>
                  </a:lnTo>
                  <a:lnTo>
                    <a:pt x="111263" y="55729"/>
                  </a:lnTo>
                  <a:lnTo>
                    <a:pt x="103487" y="756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DCD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3546624" y="3189428"/>
              <a:ext cx="537845" cy="300355"/>
            </a:xfrm>
            <a:custGeom>
              <a:avLst/>
              <a:gdLst/>
              <a:ahLst/>
              <a:cxnLst/>
              <a:rect l="l" t="t" r="r" b="b"/>
              <a:pathLst>
                <a:path w="537845" h="300354">
                  <a:moveTo>
                    <a:pt x="0" y="0"/>
                  </a:moveTo>
                  <a:lnTo>
                    <a:pt x="7220" y="62926"/>
                  </a:lnTo>
                  <a:lnTo>
                    <a:pt x="22030" y="114965"/>
                  </a:lnTo>
                  <a:lnTo>
                    <a:pt x="40543" y="170326"/>
                  </a:lnTo>
                  <a:lnTo>
                    <a:pt x="70534" y="211292"/>
                  </a:lnTo>
                  <a:lnTo>
                    <a:pt x="103487" y="251890"/>
                  </a:lnTo>
                  <a:lnTo>
                    <a:pt x="136996" y="281416"/>
                  </a:lnTo>
                  <a:lnTo>
                    <a:pt x="181242" y="296363"/>
                  </a:lnTo>
                  <a:lnTo>
                    <a:pt x="226044" y="300054"/>
                  </a:lnTo>
                  <a:lnTo>
                    <a:pt x="329717" y="300054"/>
                  </a:lnTo>
                  <a:lnTo>
                    <a:pt x="370445" y="296363"/>
                  </a:lnTo>
                  <a:lnTo>
                    <a:pt x="411174" y="281416"/>
                  </a:lnTo>
                  <a:lnTo>
                    <a:pt x="448200" y="259087"/>
                  </a:lnTo>
                  <a:lnTo>
                    <a:pt x="481708" y="233252"/>
                  </a:lnTo>
                  <a:lnTo>
                    <a:pt x="537433" y="233252"/>
                  </a:lnTo>
                  <a:lnTo>
                    <a:pt x="507442" y="0"/>
                  </a:lnTo>
                  <a:lnTo>
                    <a:pt x="321941" y="233252"/>
                  </a:lnTo>
                  <a:lnTo>
                    <a:pt x="377665" y="233252"/>
                  </a:lnTo>
                  <a:lnTo>
                    <a:pt x="329717" y="266653"/>
                  </a:lnTo>
                  <a:lnTo>
                    <a:pt x="281398" y="296363"/>
                  </a:lnTo>
                  <a:lnTo>
                    <a:pt x="248259" y="281416"/>
                  </a:lnTo>
                  <a:lnTo>
                    <a:pt x="214751" y="251890"/>
                  </a:lnTo>
                  <a:lnTo>
                    <a:pt x="151991" y="192654"/>
                  </a:lnTo>
                  <a:lnTo>
                    <a:pt x="118483" y="103893"/>
                  </a:lnTo>
                  <a:lnTo>
                    <a:pt x="111263" y="55729"/>
                  </a:lnTo>
                  <a:lnTo>
                    <a:pt x="103487" y="7565"/>
                  </a:lnTo>
                  <a:lnTo>
                    <a:pt x="0" y="0"/>
                  </a:lnTo>
                </a:path>
                <a:path w="537845" h="300354">
                  <a:moveTo>
                    <a:pt x="226044" y="300054"/>
                  </a:moveTo>
                  <a:lnTo>
                    <a:pt x="255479" y="300054"/>
                  </a:lnTo>
                  <a:lnTo>
                    <a:pt x="281398" y="296363"/>
                  </a:lnTo>
                </a:path>
              </a:pathLst>
            </a:custGeom>
            <a:ln w="722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3198209" y="2708344"/>
              <a:ext cx="170815" cy="585470"/>
            </a:xfrm>
            <a:custGeom>
              <a:avLst/>
              <a:gdLst/>
              <a:ahLst/>
              <a:cxnLst/>
              <a:rect l="l" t="t" r="r" b="b"/>
              <a:pathLst>
                <a:path w="170814" h="585470">
                  <a:moveTo>
                    <a:pt x="114965" y="0"/>
                  </a:moveTo>
                  <a:lnTo>
                    <a:pt x="114965" y="55360"/>
                  </a:lnTo>
                  <a:lnTo>
                    <a:pt x="67017" y="88761"/>
                  </a:lnTo>
                  <a:lnTo>
                    <a:pt x="33508" y="136925"/>
                  </a:lnTo>
                  <a:lnTo>
                    <a:pt x="7220" y="192285"/>
                  </a:lnTo>
                  <a:lnTo>
                    <a:pt x="0" y="255212"/>
                  </a:lnTo>
                  <a:lnTo>
                    <a:pt x="0" y="370177"/>
                  </a:lnTo>
                  <a:lnTo>
                    <a:pt x="14995" y="455248"/>
                  </a:lnTo>
                  <a:lnTo>
                    <a:pt x="48319" y="522050"/>
                  </a:lnTo>
                  <a:lnTo>
                    <a:pt x="74237" y="551576"/>
                  </a:lnTo>
                  <a:lnTo>
                    <a:pt x="170504" y="584977"/>
                  </a:lnTo>
                  <a:lnTo>
                    <a:pt x="170504" y="466320"/>
                  </a:lnTo>
                  <a:lnTo>
                    <a:pt x="114965" y="455248"/>
                  </a:lnTo>
                  <a:lnTo>
                    <a:pt x="67017" y="425723"/>
                  </a:lnTo>
                  <a:lnTo>
                    <a:pt x="33508" y="377374"/>
                  </a:lnTo>
                  <a:lnTo>
                    <a:pt x="7220" y="318323"/>
                  </a:lnTo>
                  <a:lnTo>
                    <a:pt x="18513" y="270159"/>
                  </a:lnTo>
                  <a:lnTo>
                    <a:pt x="48319" y="229561"/>
                  </a:lnTo>
                  <a:lnTo>
                    <a:pt x="74237" y="199851"/>
                  </a:lnTo>
                  <a:lnTo>
                    <a:pt x="114965" y="181213"/>
                  </a:lnTo>
                  <a:lnTo>
                    <a:pt x="114965" y="233252"/>
                  </a:lnTo>
                  <a:lnTo>
                    <a:pt x="170504" y="103524"/>
                  </a:lnTo>
                  <a:lnTo>
                    <a:pt x="114965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3198209" y="3026667"/>
              <a:ext cx="170815" cy="266700"/>
            </a:xfrm>
            <a:custGeom>
              <a:avLst/>
              <a:gdLst/>
              <a:ahLst/>
              <a:cxnLst/>
              <a:rect l="l" t="t" r="r" b="b"/>
              <a:pathLst>
                <a:path w="170814" h="266700">
                  <a:moveTo>
                    <a:pt x="7220" y="0"/>
                  </a:moveTo>
                  <a:lnTo>
                    <a:pt x="0" y="25650"/>
                  </a:lnTo>
                  <a:lnTo>
                    <a:pt x="0" y="51854"/>
                  </a:lnTo>
                  <a:lnTo>
                    <a:pt x="14995" y="136925"/>
                  </a:lnTo>
                  <a:lnTo>
                    <a:pt x="48319" y="203727"/>
                  </a:lnTo>
                  <a:lnTo>
                    <a:pt x="74237" y="233252"/>
                  </a:lnTo>
                  <a:lnTo>
                    <a:pt x="170504" y="266653"/>
                  </a:lnTo>
                  <a:lnTo>
                    <a:pt x="170504" y="147997"/>
                  </a:lnTo>
                  <a:lnTo>
                    <a:pt x="114965" y="136925"/>
                  </a:lnTo>
                  <a:lnTo>
                    <a:pt x="67017" y="107399"/>
                  </a:lnTo>
                  <a:lnTo>
                    <a:pt x="33508" y="59051"/>
                  </a:lnTo>
                  <a:lnTo>
                    <a:pt x="7220" y="0"/>
                  </a:lnTo>
                  <a:close/>
                </a:path>
              </a:pathLst>
            </a:custGeom>
            <a:solidFill>
              <a:srgbClr val="CDCD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3198209" y="2708344"/>
              <a:ext cx="170815" cy="585470"/>
            </a:xfrm>
            <a:custGeom>
              <a:avLst/>
              <a:gdLst/>
              <a:ahLst/>
              <a:cxnLst/>
              <a:rect l="l" t="t" r="r" b="b"/>
              <a:pathLst>
                <a:path w="170814" h="585470">
                  <a:moveTo>
                    <a:pt x="170504" y="584977"/>
                  </a:moveTo>
                  <a:lnTo>
                    <a:pt x="136996" y="577411"/>
                  </a:lnTo>
                  <a:lnTo>
                    <a:pt x="103672" y="570214"/>
                  </a:lnTo>
                  <a:lnTo>
                    <a:pt x="74237" y="551576"/>
                  </a:lnTo>
                  <a:lnTo>
                    <a:pt x="48319" y="522050"/>
                  </a:lnTo>
                  <a:lnTo>
                    <a:pt x="14995" y="455248"/>
                  </a:lnTo>
                  <a:lnTo>
                    <a:pt x="7220" y="410775"/>
                  </a:lnTo>
                  <a:lnTo>
                    <a:pt x="0" y="370177"/>
                  </a:lnTo>
                  <a:lnTo>
                    <a:pt x="0" y="255212"/>
                  </a:lnTo>
                  <a:lnTo>
                    <a:pt x="7220" y="192285"/>
                  </a:lnTo>
                  <a:lnTo>
                    <a:pt x="33508" y="136925"/>
                  </a:lnTo>
                  <a:lnTo>
                    <a:pt x="67017" y="88761"/>
                  </a:lnTo>
                  <a:lnTo>
                    <a:pt x="114965" y="55360"/>
                  </a:lnTo>
                  <a:lnTo>
                    <a:pt x="114965" y="0"/>
                  </a:lnTo>
                  <a:lnTo>
                    <a:pt x="170504" y="103524"/>
                  </a:lnTo>
                  <a:lnTo>
                    <a:pt x="114965" y="233252"/>
                  </a:lnTo>
                  <a:lnTo>
                    <a:pt x="114965" y="181213"/>
                  </a:lnTo>
                  <a:lnTo>
                    <a:pt x="74237" y="199851"/>
                  </a:lnTo>
                  <a:lnTo>
                    <a:pt x="48319" y="229561"/>
                  </a:lnTo>
                  <a:lnTo>
                    <a:pt x="18513" y="270159"/>
                  </a:lnTo>
                  <a:lnTo>
                    <a:pt x="7220" y="318323"/>
                  </a:lnTo>
                  <a:lnTo>
                    <a:pt x="33508" y="377374"/>
                  </a:lnTo>
                  <a:lnTo>
                    <a:pt x="67017" y="425723"/>
                  </a:lnTo>
                  <a:lnTo>
                    <a:pt x="114965" y="455248"/>
                  </a:lnTo>
                  <a:lnTo>
                    <a:pt x="170504" y="466320"/>
                  </a:lnTo>
                  <a:lnTo>
                    <a:pt x="170504" y="584977"/>
                  </a:lnTo>
                </a:path>
                <a:path w="170814" h="585470">
                  <a:moveTo>
                    <a:pt x="0" y="370177"/>
                  </a:moveTo>
                  <a:lnTo>
                    <a:pt x="0" y="343973"/>
                  </a:lnTo>
                  <a:lnTo>
                    <a:pt x="7220" y="318323"/>
                  </a:lnTo>
                </a:path>
              </a:pathLst>
            </a:custGeom>
            <a:ln w="722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8" name="object 2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198209" y="1800984"/>
              <a:ext cx="266920" cy="188964"/>
            </a:xfrm>
            <a:prstGeom prst="rect">
              <a:avLst/>
            </a:prstGeom>
          </p:spPr>
        </p:pic>
        <p:sp>
          <p:nvSpPr>
            <p:cNvPr id="29" name="object 29"/>
            <p:cNvSpPr/>
            <p:nvPr/>
          </p:nvSpPr>
          <p:spPr>
            <a:xfrm>
              <a:off x="3198209" y="1797293"/>
              <a:ext cx="259715" cy="185420"/>
            </a:xfrm>
            <a:custGeom>
              <a:avLst/>
              <a:gdLst/>
              <a:ahLst/>
              <a:cxnLst/>
              <a:rect l="l" t="t" r="r" b="b"/>
              <a:pathLst>
                <a:path w="259714" h="185419">
                  <a:moveTo>
                    <a:pt x="0" y="111090"/>
                  </a:moveTo>
                  <a:lnTo>
                    <a:pt x="40728" y="111090"/>
                  </a:lnTo>
                  <a:lnTo>
                    <a:pt x="40728" y="185088"/>
                  </a:lnTo>
                  <a:lnTo>
                    <a:pt x="218453" y="185088"/>
                  </a:lnTo>
                  <a:lnTo>
                    <a:pt x="218453" y="111090"/>
                  </a:lnTo>
                  <a:lnTo>
                    <a:pt x="259182" y="111090"/>
                  </a:lnTo>
                  <a:lnTo>
                    <a:pt x="129776" y="0"/>
                  </a:lnTo>
                  <a:lnTo>
                    <a:pt x="0" y="111090"/>
                  </a:lnTo>
                  <a:close/>
                </a:path>
              </a:pathLst>
            </a:custGeom>
            <a:ln w="722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0" name="object 3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428045" y="1689970"/>
              <a:ext cx="329723" cy="192501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254007" y="1697441"/>
              <a:ext cx="359652" cy="251540"/>
            </a:xfrm>
            <a:prstGeom prst="rect">
              <a:avLst/>
            </a:prstGeom>
          </p:spPr>
        </p:pic>
        <p:sp>
          <p:nvSpPr>
            <p:cNvPr id="32" name="object 32"/>
            <p:cNvSpPr/>
            <p:nvPr/>
          </p:nvSpPr>
          <p:spPr>
            <a:xfrm>
              <a:off x="4254007" y="1693584"/>
              <a:ext cx="352425" cy="248285"/>
            </a:xfrm>
            <a:custGeom>
              <a:avLst/>
              <a:gdLst/>
              <a:ahLst/>
              <a:cxnLst/>
              <a:rect l="l" t="t" r="r" b="b"/>
              <a:pathLst>
                <a:path w="352425" h="248285">
                  <a:moveTo>
                    <a:pt x="0" y="144306"/>
                  </a:moveTo>
                  <a:lnTo>
                    <a:pt x="55724" y="144306"/>
                  </a:lnTo>
                  <a:lnTo>
                    <a:pt x="55724" y="248200"/>
                  </a:lnTo>
                  <a:lnTo>
                    <a:pt x="296393" y="248200"/>
                  </a:lnTo>
                  <a:lnTo>
                    <a:pt x="296393" y="144306"/>
                  </a:lnTo>
                  <a:lnTo>
                    <a:pt x="352117" y="144306"/>
                  </a:lnTo>
                  <a:lnTo>
                    <a:pt x="170690" y="0"/>
                  </a:lnTo>
                  <a:lnTo>
                    <a:pt x="0" y="144306"/>
                  </a:lnTo>
                  <a:close/>
                </a:path>
              </a:pathLst>
            </a:custGeom>
            <a:ln w="722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3546624" y="1401096"/>
              <a:ext cx="781685" cy="200660"/>
            </a:xfrm>
            <a:custGeom>
              <a:avLst/>
              <a:gdLst/>
              <a:ahLst/>
              <a:cxnLst/>
              <a:rect l="l" t="t" r="r" b="b"/>
              <a:pathLst>
                <a:path w="781685" h="200659">
                  <a:moveTo>
                    <a:pt x="418394" y="0"/>
                  </a:moveTo>
                  <a:lnTo>
                    <a:pt x="296208" y="0"/>
                  </a:lnTo>
                  <a:lnTo>
                    <a:pt x="233264" y="7196"/>
                  </a:lnTo>
                  <a:lnTo>
                    <a:pt x="181242" y="14762"/>
                  </a:lnTo>
                  <a:lnTo>
                    <a:pt x="133293" y="33400"/>
                  </a:lnTo>
                  <a:lnTo>
                    <a:pt x="89047" y="62926"/>
                  </a:lnTo>
                  <a:lnTo>
                    <a:pt x="47948" y="88761"/>
                  </a:lnTo>
                  <a:lnTo>
                    <a:pt x="22030" y="122162"/>
                  </a:lnTo>
                  <a:lnTo>
                    <a:pt x="7220" y="155563"/>
                  </a:lnTo>
                  <a:lnTo>
                    <a:pt x="0" y="200036"/>
                  </a:lnTo>
                  <a:lnTo>
                    <a:pt x="125703" y="200036"/>
                  </a:lnTo>
                  <a:lnTo>
                    <a:pt x="133293" y="162760"/>
                  </a:lnTo>
                  <a:lnTo>
                    <a:pt x="144216" y="129359"/>
                  </a:lnTo>
                  <a:lnTo>
                    <a:pt x="192720" y="73998"/>
                  </a:lnTo>
                  <a:lnTo>
                    <a:pt x="262699" y="25834"/>
                  </a:lnTo>
                  <a:lnTo>
                    <a:pt x="359152" y="7196"/>
                  </a:lnTo>
                  <a:lnTo>
                    <a:pt x="433389" y="18638"/>
                  </a:lnTo>
                  <a:lnTo>
                    <a:pt x="496149" y="55360"/>
                  </a:lnTo>
                  <a:lnTo>
                    <a:pt x="544653" y="96327"/>
                  </a:lnTo>
                  <a:lnTo>
                    <a:pt x="578161" y="144122"/>
                  </a:lnTo>
                  <a:lnTo>
                    <a:pt x="503924" y="144122"/>
                  </a:lnTo>
                  <a:lnTo>
                    <a:pt x="651843" y="200036"/>
                  </a:lnTo>
                  <a:lnTo>
                    <a:pt x="781620" y="144122"/>
                  </a:lnTo>
                  <a:lnTo>
                    <a:pt x="700162" y="144122"/>
                  </a:lnTo>
                  <a:lnTo>
                    <a:pt x="688869" y="111274"/>
                  </a:lnTo>
                  <a:lnTo>
                    <a:pt x="659434" y="81564"/>
                  </a:lnTo>
                  <a:lnTo>
                    <a:pt x="596674" y="40597"/>
                  </a:lnTo>
                  <a:lnTo>
                    <a:pt x="514662" y="7196"/>
                  </a:lnTo>
                  <a:lnTo>
                    <a:pt x="418394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3546624" y="1401096"/>
              <a:ext cx="359410" cy="200660"/>
            </a:xfrm>
            <a:custGeom>
              <a:avLst/>
              <a:gdLst/>
              <a:ahLst/>
              <a:cxnLst/>
              <a:rect l="l" t="t" r="r" b="b"/>
              <a:pathLst>
                <a:path w="359410" h="200659">
                  <a:moveTo>
                    <a:pt x="329717" y="0"/>
                  </a:moveTo>
                  <a:lnTo>
                    <a:pt x="296208" y="0"/>
                  </a:lnTo>
                  <a:lnTo>
                    <a:pt x="233264" y="7196"/>
                  </a:lnTo>
                  <a:lnTo>
                    <a:pt x="181242" y="14762"/>
                  </a:lnTo>
                  <a:lnTo>
                    <a:pt x="133293" y="33400"/>
                  </a:lnTo>
                  <a:lnTo>
                    <a:pt x="89047" y="62926"/>
                  </a:lnTo>
                  <a:lnTo>
                    <a:pt x="47948" y="88761"/>
                  </a:lnTo>
                  <a:lnTo>
                    <a:pt x="22030" y="122162"/>
                  </a:lnTo>
                  <a:lnTo>
                    <a:pt x="7220" y="155563"/>
                  </a:lnTo>
                  <a:lnTo>
                    <a:pt x="0" y="200036"/>
                  </a:lnTo>
                  <a:lnTo>
                    <a:pt x="125703" y="200036"/>
                  </a:lnTo>
                  <a:lnTo>
                    <a:pt x="133293" y="162760"/>
                  </a:lnTo>
                  <a:lnTo>
                    <a:pt x="144216" y="129359"/>
                  </a:lnTo>
                  <a:lnTo>
                    <a:pt x="192720" y="73998"/>
                  </a:lnTo>
                  <a:lnTo>
                    <a:pt x="262699" y="25834"/>
                  </a:lnTo>
                  <a:lnTo>
                    <a:pt x="359152" y="7196"/>
                  </a:lnTo>
                  <a:lnTo>
                    <a:pt x="329717" y="0"/>
                  </a:lnTo>
                  <a:close/>
                </a:path>
              </a:pathLst>
            </a:custGeom>
            <a:solidFill>
              <a:srgbClr val="CDCD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3546624" y="1401096"/>
              <a:ext cx="781685" cy="200660"/>
            </a:xfrm>
            <a:custGeom>
              <a:avLst/>
              <a:gdLst/>
              <a:ahLst/>
              <a:cxnLst/>
              <a:rect l="l" t="t" r="r" b="b"/>
              <a:pathLst>
                <a:path w="781685" h="200659">
                  <a:moveTo>
                    <a:pt x="0" y="200036"/>
                  </a:moveTo>
                  <a:lnTo>
                    <a:pt x="7220" y="155563"/>
                  </a:lnTo>
                  <a:lnTo>
                    <a:pt x="22030" y="122162"/>
                  </a:lnTo>
                  <a:lnTo>
                    <a:pt x="47948" y="88761"/>
                  </a:lnTo>
                  <a:lnTo>
                    <a:pt x="89047" y="62926"/>
                  </a:lnTo>
                  <a:lnTo>
                    <a:pt x="133293" y="33400"/>
                  </a:lnTo>
                  <a:lnTo>
                    <a:pt x="181242" y="14762"/>
                  </a:lnTo>
                  <a:lnTo>
                    <a:pt x="233264" y="7196"/>
                  </a:lnTo>
                  <a:lnTo>
                    <a:pt x="296208" y="0"/>
                  </a:lnTo>
                  <a:lnTo>
                    <a:pt x="418394" y="0"/>
                  </a:lnTo>
                  <a:lnTo>
                    <a:pt x="514662" y="7196"/>
                  </a:lnTo>
                  <a:lnTo>
                    <a:pt x="596674" y="40597"/>
                  </a:lnTo>
                  <a:lnTo>
                    <a:pt x="659434" y="81564"/>
                  </a:lnTo>
                  <a:lnTo>
                    <a:pt x="688869" y="111274"/>
                  </a:lnTo>
                  <a:lnTo>
                    <a:pt x="700162" y="144122"/>
                  </a:lnTo>
                  <a:lnTo>
                    <a:pt x="781620" y="144122"/>
                  </a:lnTo>
                  <a:lnTo>
                    <a:pt x="651843" y="200036"/>
                  </a:lnTo>
                  <a:lnTo>
                    <a:pt x="503924" y="144122"/>
                  </a:lnTo>
                  <a:lnTo>
                    <a:pt x="578161" y="144122"/>
                  </a:lnTo>
                  <a:lnTo>
                    <a:pt x="544653" y="96327"/>
                  </a:lnTo>
                  <a:lnTo>
                    <a:pt x="496149" y="55360"/>
                  </a:lnTo>
                  <a:lnTo>
                    <a:pt x="433389" y="18638"/>
                  </a:lnTo>
                  <a:lnTo>
                    <a:pt x="359152" y="7196"/>
                  </a:lnTo>
                  <a:lnTo>
                    <a:pt x="262699" y="25834"/>
                  </a:lnTo>
                  <a:lnTo>
                    <a:pt x="192720" y="73998"/>
                  </a:lnTo>
                  <a:lnTo>
                    <a:pt x="166802" y="103524"/>
                  </a:lnTo>
                  <a:lnTo>
                    <a:pt x="133293" y="162760"/>
                  </a:lnTo>
                  <a:lnTo>
                    <a:pt x="125703" y="200036"/>
                  </a:lnTo>
                  <a:lnTo>
                    <a:pt x="0" y="200036"/>
                  </a:lnTo>
                </a:path>
                <a:path w="781685" h="200659">
                  <a:moveTo>
                    <a:pt x="296208" y="0"/>
                  </a:moveTo>
                  <a:lnTo>
                    <a:pt x="329717" y="0"/>
                  </a:lnTo>
                  <a:lnTo>
                    <a:pt x="359152" y="7196"/>
                  </a:lnTo>
                </a:path>
              </a:pathLst>
            </a:custGeom>
            <a:ln w="722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6" name="object 3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020484" y="2496922"/>
              <a:ext cx="266920" cy="192784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927632" y="1904765"/>
              <a:ext cx="1329993" cy="1173679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339367" y="3185813"/>
              <a:ext cx="329353" cy="288644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428214" y="2397218"/>
              <a:ext cx="274159" cy="188964"/>
            </a:xfrm>
            <a:prstGeom prst="rect">
              <a:avLst/>
            </a:prstGeom>
          </p:spPr>
        </p:pic>
        <p:sp>
          <p:nvSpPr>
            <p:cNvPr id="40" name="object 40"/>
            <p:cNvSpPr/>
            <p:nvPr/>
          </p:nvSpPr>
          <p:spPr>
            <a:xfrm>
              <a:off x="4424697" y="2393342"/>
              <a:ext cx="270510" cy="185420"/>
            </a:xfrm>
            <a:custGeom>
              <a:avLst/>
              <a:gdLst/>
              <a:ahLst/>
              <a:cxnLst/>
              <a:rect l="l" t="t" r="r" b="b"/>
              <a:pathLst>
                <a:path w="270510" h="185419">
                  <a:moveTo>
                    <a:pt x="0" y="111090"/>
                  </a:moveTo>
                  <a:lnTo>
                    <a:pt x="47948" y="111090"/>
                  </a:lnTo>
                  <a:lnTo>
                    <a:pt x="47948" y="185088"/>
                  </a:lnTo>
                  <a:lnTo>
                    <a:pt x="229746" y="185088"/>
                  </a:lnTo>
                  <a:lnTo>
                    <a:pt x="229746" y="111090"/>
                  </a:lnTo>
                  <a:lnTo>
                    <a:pt x="270475" y="111090"/>
                  </a:lnTo>
                  <a:lnTo>
                    <a:pt x="136996" y="0"/>
                  </a:lnTo>
                  <a:lnTo>
                    <a:pt x="0" y="111090"/>
                  </a:lnTo>
                  <a:close/>
                </a:path>
              </a:pathLst>
            </a:custGeom>
            <a:ln w="722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1" name="object 4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661753" y="2293400"/>
              <a:ext cx="329723" cy="185120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343240" y="3093396"/>
              <a:ext cx="270530" cy="192359"/>
            </a:xfrm>
            <a:prstGeom prst="rect">
              <a:avLst/>
            </a:prstGeom>
          </p:spPr>
        </p:pic>
        <p:sp>
          <p:nvSpPr>
            <p:cNvPr id="43" name="object 43"/>
            <p:cNvSpPr/>
            <p:nvPr/>
          </p:nvSpPr>
          <p:spPr>
            <a:xfrm>
              <a:off x="4343240" y="3093469"/>
              <a:ext cx="262890" cy="185420"/>
            </a:xfrm>
            <a:custGeom>
              <a:avLst/>
              <a:gdLst/>
              <a:ahLst/>
              <a:cxnLst/>
              <a:rect l="l" t="t" r="r" b="b"/>
              <a:pathLst>
                <a:path w="262889" h="185420">
                  <a:moveTo>
                    <a:pt x="0" y="110721"/>
                  </a:moveTo>
                  <a:lnTo>
                    <a:pt x="40728" y="110721"/>
                  </a:lnTo>
                  <a:lnTo>
                    <a:pt x="40728" y="185088"/>
                  </a:lnTo>
                  <a:lnTo>
                    <a:pt x="218453" y="185088"/>
                  </a:lnTo>
                  <a:lnTo>
                    <a:pt x="218453" y="110721"/>
                  </a:lnTo>
                  <a:lnTo>
                    <a:pt x="262884" y="110721"/>
                  </a:lnTo>
                  <a:lnTo>
                    <a:pt x="129406" y="0"/>
                  </a:lnTo>
                  <a:lnTo>
                    <a:pt x="0" y="110721"/>
                  </a:lnTo>
                  <a:close/>
                </a:path>
              </a:pathLst>
            </a:custGeom>
            <a:ln w="722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4" name="object 44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4573075" y="2985777"/>
              <a:ext cx="329353" cy="192501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3872727" y="2389727"/>
              <a:ext cx="322134" cy="288829"/>
            </a:xfrm>
            <a:prstGeom prst="rect">
              <a:avLst/>
            </a:prstGeom>
          </p:spPr>
        </p:pic>
        <p:sp>
          <p:nvSpPr>
            <p:cNvPr id="46" name="object 46"/>
            <p:cNvSpPr/>
            <p:nvPr/>
          </p:nvSpPr>
          <p:spPr>
            <a:xfrm>
              <a:off x="4610197" y="1723294"/>
              <a:ext cx="418465" cy="377825"/>
            </a:xfrm>
            <a:custGeom>
              <a:avLst/>
              <a:gdLst/>
              <a:ahLst/>
              <a:cxnLst/>
              <a:rect l="l" t="t" r="r" b="b"/>
              <a:pathLst>
                <a:path w="418464" h="377825">
                  <a:moveTo>
                    <a:pt x="173652" y="0"/>
                  </a:moveTo>
                  <a:lnTo>
                    <a:pt x="136996" y="0"/>
                  </a:lnTo>
                  <a:lnTo>
                    <a:pt x="95897" y="7196"/>
                  </a:lnTo>
                  <a:lnTo>
                    <a:pt x="62759" y="18638"/>
                  </a:lnTo>
                  <a:lnTo>
                    <a:pt x="29250" y="40597"/>
                  </a:lnTo>
                  <a:lnTo>
                    <a:pt x="0" y="66801"/>
                  </a:lnTo>
                  <a:lnTo>
                    <a:pt x="77754" y="136925"/>
                  </a:lnTo>
                  <a:lnTo>
                    <a:pt x="125703" y="96327"/>
                  </a:lnTo>
                  <a:lnTo>
                    <a:pt x="184945" y="73998"/>
                  </a:lnTo>
                  <a:lnTo>
                    <a:pt x="247889" y="73998"/>
                  </a:lnTo>
                  <a:lnTo>
                    <a:pt x="303428" y="88761"/>
                  </a:lnTo>
                  <a:lnTo>
                    <a:pt x="318424" y="129359"/>
                  </a:lnTo>
                  <a:lnTo>
                    <a:pt x="321941" y="177523"/>
                  </a:lnTo>
                  <a:lnTo>
                    <a:pt x="321941" y="218489"/>
                  </a:lnTo>
                  <a:lnTo>
                    <a:pt x="310648" y="266653"/>
                  </a:lnTo>
                  <a:lnTo>
                    <a:pt x="269919" y="225686"/>
                  </a:lnTo>
                  <a:lnTo>
                    <a:pt x="310648" y="355415"/>
                  </a:lnTo>
                  <a:lnTo>
                    <a:pt x="418394" y="377559"/>
                  </a:lnTo>
                  <a:lnTo>
                    <a:pt x="384885" y="336961"/>
                  </a:lnTo>
                  <a:lnTo>
                    <a:pt x="399881" y="281600"/>
                  </a:lnTo>
                  <a:lnTo>
                    <a:pt x="399881" y="218489"/>
                  </a:lnTo>
                  <a:lnTo>
                    <a:pt x="377665" y="170326"/>
                  </a:lnTo>
                  <a:lnTo>
                    <a:pt x="344157" y="122162"/>
                  </a:lnTo>
                  <a:lnTo>
                    <a:pt x="269919" y="48163"/>
                  </a:lnTo>
                  <a:lnTo>
                    <a:pt x="240669" y="25650"/>
                  </a:lnTo>
                  <a:lnTo>
                    <a:pt x="207160" y="14762"/>
                  </a:lnTo>
                  <a:lnTo>
                    <a:pt x="173652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4610197" y="1723294"/>
              <a:ext cx="303530" cy="137160"/>
            </a:xfrm>
            <a:custGeom>
              <a:avLst/>
              <a:gdLst/>
              <a:ahLst/>
              <a:cxnLst/>
              <a:rect l="l" t="t" r="r" b="b"/>
              <a:pathLst>
                <a:path w="303529" h="137160">
                  <a:moveTo>
                    <a:pt x="173652" y="0"/>
                  </a:moveTo>
                  <a:lnTo>
                    <a:pt x="136996" y="0"/>
                  </a:lnTo>
                  <a:lnTo>
                    <a:pt x="95897" y="7196"/>
                  </a:lnTo>
                  <a:lnTo>
                    <a:pt x="62759" y="18638"/>
                  </a:lnTo>
                  <a:lnTo>
                    <a:pt x="29250" y="40597"/>
                  </a:lnTo>
                  <a:lnTo>
                    <a:pt x="0" y="66801"/>
                  </a:lnTo>
                  <a:lnTo>
                    <a:pt x="77754" y="136925"/>
                  </a:lnTo>
                  <a:lnTo>
                    <a:pt x="125703" y="96327"/>
                  </a:lnTo>
                  <a:lnTo>
                    <a:pt x="184945" y="73998"/>
                  </a:lnTo>
                  <a:lnTo>
                    <a:pt x="247889" y="73998"/>
                  </a:lnTo>
                  <a:lnTo>
                    <a:pt x="303428" y="88761"/>
                  </a:lnTo>
                  <a:lnTo>
                    <a:pt x="288618" y="66801"/>
                  </a:lnTo>
                  <a:lnTo>
                    <a:pt x="269919" y="48163"/>
                  </a:lnTo>
                  <a:lnTo>
                    <a:pt x="240669" y="25650"/>
                  </a:lnTo>
                  <a:lnTo>
                    <a:pt x="207160" y="14762"/>
                  </a:lnTo>
                  <a:lnTo>
                    <a:pt x="173652" y="0"/>
                  </a:lnTo>
                  <a:close/>
                </a:path>
              </a:pathLst>
            </a:custGeom>
            <a:solidFill>
              <a:srgbClr val="CDCD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4610197" y="1723294"/>
              <a:ext cx="418465" cy="377825"/>
            </a:xfrm>
            <a:custGeom>
              <a:avLst/>
              <a:gdLst/>
              <a:ahLst/>
              <a:cxnLst/>
              <a:rect l="l" t="t" r="r" b="b"/>
              <a:pathLst>
                <a:path w="418464" h="377825">
                  <a:moveTo>
                    <a:pt x="0" y="66801"/>
                  </a:moveTo>
                  <a:lnTo>
                    <a:pt x="29250" y="40597"/>
                  </a:lnTo>
                  <a:lnTo>
                    <a:pt x="62759" y="18638"/>
                  </a:lnTo>
                  <a:lnTo>
                    <a:pt x="95897" y="7196"/>
                  </a:lnTo>
                  <a:lnTo>
                    <a:pt x="136996" y="0"/>
                  </a:lnTo>
                  <a:lnTo>
                    <a:pt x="173652" y="0"/>
                  </a:lnTo>
                  <a:lnTo>
                    <a:pt x="207160" y="14762"/>
                  </a:lnTo>
                  <a:lnTo>
                    <a:pt x="240669" y="25650"/>
                  </a:lnTo>
                  <a:lnTo>
                    <a:pt x="269919" y="48163"/>
                  </a:lnTo>
                  <a:lnTo>
                    <a:pt x="344157" y="122162"/>
                  </a:lnTo>
                  <a:lnTo>
                    <a:pt x="377665" y="170326"/>
                  </a:lnTo>
                  <a:lnTo>
                    <a:pt x="399881" y="218489"/>
                  </a:lnTo>
                  <a:lnTo>
                    <a:pt x="399881" y="281600"/>
                  </a:lnTo>
                  <a:lnTo>
                    <a:pt x="384885" y="336961"/>
                  </a:lnTo>
                  <a:lnTo>
                    <a:pt x="418394" y="377559"/>
                  </a:lnTo>
                  <a:lnTo>
                    <a:pt x="310648" y="355415"/>
                  </a:lnTo>
                  <a:lnTo>
                    <a:pt x="269919" y="225686"/>
                  </a:lnTo>
                  <a:lnTo>
                    <a:pt x="310648" y="266653"/>
                  </a:lnTo>
                  <a:lnTo>
                    <a:pt x="321941" y="218489"/>
                  </a:lnTo>
                  <a:lnTo>
                    <a:pt x="321941" y="177523"/>
                  </a:lnTo>
                  <a:lnTo>
                    <a:pt x="318424" y="129359"/>
                  </a:lnTo>
                  <a:lnTo>
                    <a:pt x="303428" y="88761"/>
                  </a:lnTo>
                  <a:lnTo>
                    <a:pt x="247889" y="73998"/>
                  </a:lnTo>
                  <a:lnTo>
                    <a:pt x="184945" y="73998"/>
                  </a:lnTo>
                  <a:lnTo>
                    <a:pt x="125703" y="96327"/>
                  </a:lnTo>
                  <a:lnTo>
                    <a:pt x="77754" y="136925"/>
                  </a:lnTo>
                  <a:lnTo>
                    <a:pt x="0" y="66801"/>
                  </a:lnTo>
                </a:path>
                <a:path w="418464" h="377825">
                  <a:moveTo>
                    <a:pt x="269919" y="48163"/>
                  </a:moveTo>
                  <a:lnTo>
                    <a:pt x="288618" y="66801"/>
                  </a:lnTo>
                  <a:lnTo>
                    <a:pt x="303428" y="88761"/>
                  </a:lnTo>
                </a:path>
              </a:pathLst>
            </a:custGeom>
            <a:ln w="722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4995083" y="2482104"/>
              <a:ext cx="267335" cy="578485"/>
            </a:xfrm>
            <a:custGeom>
              <a:avLst/>
              <a:gdLst/>
              <a:ahLst/>
              <a:cxnLst/>
              <a:rect l="l" t="t" r="r" b="b"/>
              <a:pathLst>
                <a:path w="267335" h="578485">
                  <a:moveTo>
                    <a:pt x="151991" y="0"/>
                  </a:moveTo>
                  <a:lnTo>
                    <a:pt x="111263" y="118840"/>
                  </a:lnTo>
                  <a:lnTo>
                    <a:pt x="159212" y="144491"/>
                  </a:lnTo>
                  <a:lnTo>
                    <a:pt x="200496" y="185088"/>
                  </a:lnTo>
                  <a:lnTo>
                    <a:pt x="218453" y="248200"/>
                  </a:lnTo>
                  <a:lnTo>
                    <a:pt x="226229" y="311126"/>
                  </a:lnTo>
                  <a:lnTo>
                    <a:pt x="200496" y="344527"/>
                  </a:lnTo>
                  <a:lnTo>
                    <a:pt x="166987" y="377928"/>
                  </a:lnTo>
                  <a:lnTo>
                    <a:pt x="122556" y="399888"/>
                  </a:lnTo>
                  <a:lnTo>
                    <a:pt x="74237" y="407454"/>
                  </a:lnTo>
                  <a:lnTo>
                    <a:pt x="96452" y="352093"/>
                  </a:lnTo>
                  <a:lnTo>
                    <a:pt x="0" y="455802"/>
                  </a:lnTo>
                  <a:lnTo>
                    <a:pt x="22215" y="577964"/>
                  </a:lnTo>
                  <a:lnTo>
                    <a:pt x="40728" y="514853"/>
                  </a:lnTo>
                  <a:lnTo>
                    <a:pt x="96452" y="500090"/>
                  </a:lnTo>
                  <a:lnTo>
                    <a:pt x="144771" y="474255"/>
                  </a:lnTo>
                  <a:lnTo>
                    <a:pt x="185500" y="426092"/>
                  </a:lnTo>
                  <a:lnTo>
                    <a:pt x="214936" y="363165"/>
                  </a:lnTo>
                  <a:lnTo>
                    <a:pt x="255664" y="255766"/>
                  </a:lnTo>
                  <a:lnTo>
                    <a:pt x="259737" y="214799"/>
                  </a:lnTo>
                  <a:lnTo>
                    <a:pt x="266957" y="174201"/>
                  </a:lnTo>
                  <a:lnTo>
                    <a:pt x="248444" y="96327"/>
                  </a:lnTo>
                  <a:lnTo>
                    <a:pt x="214936" y="37276"/>
                  </a:lnTo>
                  <a:lnTo>
                    <a:pt x="185500" y="14762"/>
                  </a:lnTo>
                  <a:lnTo>
                    <a:pt x="151991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5106347" y="2482104"/>
              <a:ext cx="156210" cy="311150"/>
            </a:xfrm>
            <a:custGeom>
              <a:avLst/>
              <a:gdLst/>
              <a:ahLst/>
              <a:cxnLst/>
              <a:rect l="l" t="t" r="r" b="b"/>
              <a:pathLst>
                <a:path w="156210" h="311150">
                  <a:moveTo>
                    <a:pt x="40728" y="0"/>
                  </a:moveTo>
                  <a:lnTo>
                    <a:pt x="0" y="118840"/>
                  </a:lnTo>
                  <a:lnTo>
                    <a:pt x="47948" y="144491"/>
                  </a:lnTo>
                  <a:lnTo>
                    <a:pt x="89232" y="185088"/>
                  </a:lnTo>
                  <a:lnTo>
                    <a:pt x="107190" y="248200"/>
                  </a:lnTo>
                  <a:lnTo>
                    <a:pt x="114965" y="311126"/>
                  </a:lnTo>
                  <a:lnTo>
                    <a:pt x="129961" y="281600"/>
                  </a:lnTo>
                  <a:lnTo>
                    <a:pt x="144401" y="255766"/>
                  </a:lnTo>
                  <a:lnTo>
                    <a:pt x="148474" y="214799"/>
                  </a:lnTo>
                  <a:lnTo>
                    <a:pt x="155694" y="174201"/>
                  </a:lnTo>
                  <a:lnTo>
                    <a:pt x="137181" y="96327"/>
                  </a:lnTo>
                  <a:lnTo>
                    <a:pt x="103672" y="37276"/>
                  </a:lnTo>
                  <a:lnTo>
                    <a:pt x="74237" y="14762"/>
                  </a:lnTo>
                  <a:lnTo>
                    <a:pt x="40728" y="0"/>
                  </a:lnTo>
                  <a:close/>
                </a:path>
              </a:pathLst>
            </a:custGeom>
            <a:solidFill>
              <a:srgbClr val="CDCD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2208799" y="1989948"/>
              <a:ext cx="3835400" cy="1473835"/>
            </a:xfrm>
            <a:custGeom>
              <a:avLst/>
              <a:gdLst/>
              <a:ahLst/>
              <a:cxnLst/>
              <a:rect l="l" t="t" r="r" b="b"/>
              <a:pathLst>
                <a:path w="3835400" h="1473835">
                  <a:moveTo>
                    <a:pt x="2938276" y="492155"/>
                  </a:moveTo>
                  <a:lnTo>
                    <a:pt x="2971785" y="506918"/>
                  </a:lnTo>
                  <a:lnTo>
                    <a:pt x="3001221" y="529431"/>
                  </a:lnTo>
                  <a:lnTo>
                    <a:pt x="3034729" y="588483"/>
                  </a:lnTo>
                  <a:lnTo>
                    <a:pt x="3053242" y="666357"/>
                  </a:lnTo>
                  <a:lnTo>
                    <a:pt x="3046022" y="706954"/>
                  </a:lnTo>
                  <a:lnTo>
                    <a:pt x="3041949" y="747921"/>
                  </a:lnTo>
                  <a:lnTo>
                    <a:pt x="3001221" y="855321"/>
                  </a:lnTo>
                  <a:lnTo>
                    <a:pt x="2971785" y="918247"/>
                  </a:lnTo>
                  <a:lnTo>
                    <a:pt x="2931056" y="966411"/>
                  </a:lnTo>
                  <a:lnTo>
                    <a:pt x="2882737" y="992246"/>
                  </a:lnTo>
                  <a:lnTo>
                    <a:pt x="2827013" y="1007009"/>
                  </a:lnTo>
                  <a:lnTo>
                    <a:pt x="2808500" y="1070120"/>
                  </a:lnTo>
                  <a:lnTo>
                    <a:pt x="2786284" y="947958"/>
                  </a:lnTo>
                  <a:lnTo>
                    <a:pt x="2882737" y="844249"/>
                  </a:lnTo>
                  <a:lnTo>
                    <a:pt x="2860521" y="899609"/>
                  </a:lnTo>
                  <a:lnTo>
                    <a:pt x="2908840" y="892043"/>
                  </a:lnTo>
                  <a:lnTo>
                    <a:pt x="2953272" y="870084"/>
                  </a:lnTo>
                  <a:lnTo>
                    <a:pt x="2986780" y="836683"/>
                  </a:lnTo>
                  <a:lnTo>
                    <a:pt x="3012513" y="803282"/>
                  </a:lnTo>
                  <a:lnTo>
                    <a:pt x="3004738" y="740355"/>
                  </a:lnTo>
                  <a:lnTo>
                    <a:pt x="2986780" y="677244"/>
                  </a:lnTo>
                  <a:lnTo>
                    <a:pt x="2945496" y="636646"/>
                  </a:lnTo>
                  <a:lnTo>
                    <a:pt x="2897548" y="610996"/>
                  </a:lnTo>
                  <a:lnTo>
                    <a:pt x="2938276" y="492155"/>
                  </a:lnTo>
                </a:path>
                <a:path w="3835400" h="1473835">
                  <a:moveTo>
                    <a:pt x="3041949" y="747921"/>
                  </a:moveTo>
                  <a:lnTo>
                    <a:pt x="3027509" y="773756"/>
                  </a:lnTo>
                  <a:lnTo>
                    <a:pt x="3012513" y="803282"/>
                  </a:lnTo>
                </a:path>
                <a:path w="3835400" h="1473835">
                  <a:moveTo>
                    <a:pt x="392735" y="1473330"/>
                  </a:moveTo>
                  <a:lnTo>
                    <a:pt x="289062" y="1425535"/>
                  </a:lnTo>
                  <a:lnTo>
                    <a:pt x="200385" y="1358733"/>
                  </a:lnTo>
                  <a:lnTo>
                    <a:pt x="126147" y="1281044"/>
                  </a:lnTo>
                  <a:lnTo>
                    <a:pt x="63351" y="1199479"/>
                  </a:lnTo>
                  <a:lnTo>
                    <a:pt x="22178" y="1103521"/>
                  </a:lnTo>
                  <a:lnTo>
                    <a:pt x="0" y="1007009"/>
                  </a:lnTo>
                  <a:lnTo>
                    <a:pt x="7701" y="910681"/>
                  </a:lnTo>
                  <a:lnTo>
                    <a:pt x="29861" y="814354"/>
                  </a:lnTo>
                  <a:lnTo>
                    <a:pt x="129850" y="555082"/>
                  </a:lnTo>
                  <a:lnTo>
                    <a:pt x="166876" y="484958"/>
                  </a:lnTo>
                  <a:lnTo>
                    <a:pt x="207605" y="425723"/>
                  </a:lnTo>
                  <a:lnTo>
                    <a:pt x="263329" y="377559"/>
                  </a:lnTo>
                  <a:lnTo>
                    <a:pt x="329791" y="329395"/>
                  </a:lnTo>
                  <a:lnTo>
                    <a:pt x="400325" y="303560"/>
                  </a:lnTo>
                  <a:lnTo>
                    <a:pt x="481783" y="274035"/>
                  </a:lnTo>
                  <a:lnTo>
                    <a:pt x="563240" y="266469"/>
                  </a:lnTo>
                  <a:lnTo>
                    <a:pt x="652288" y="266469"/>
                  </a:lnTo>
                  <a:lnTo>
                    <a:pt x="708012" y="137109"/>
                  </a:lnTo>
                  <a:lnTo>
                    <a:pt x="796689" y="444361"/>
                  </a:lnTo>
                  <a:lnTo>
                    <a:pt x="500296" y="659160"/>
                  </a:lnTo>
                  <a:lnTo>
                    <a:pt x="556020" y="529431"/>
                  </a:lnTo>
                  <a:lnTo>
                    <a:pt x="489003" y="529431"/>
                  </a:lnTo>
                  <a:lnTo>
                    <a:pt x="418838" y="533122"/>
                  </a:lnTo>
                  <a:lnTo>
                    <a:pt x="296837" y="562832"/>
                  </a:lnTo>
                  <a:lnTo>
                    <a:pt x="185574" y="618193"/>
                  </a:lnTo>
                  <a:lnTo>
                    <a:pt x="96360" y="692192"/>
                  </a:lnTo>
                  <a:lnTo>
                    <a:pt x="104061" y="773756"/>
                  </a:lnTo>
                  <a:lnTo>
                    <a:pt x="126147" y="855321"/>
                  </a:lnTo>
                  <a:lnTo>
                    <a:pt x="159656" y="933010"/>
                  </a:lnTo>
                  <a:lnTo>
                    <a:pt x="207605" y="999443"/>
                  </a:lnTo>
                  <a:lnTo>
                    <a:pt x="263329" y="1070120"/>
                  </a:lnTo>
                  <a:lnTo>
                    <a:pt x="329791" y="1129171"/>
                  </a:lnTo>
                  <a:lnTo>
                    <a:pt x="407545" y="1177520"/>
                  </a:lnTo>
                  <a:lnTo>
                    <a:pt x="496778" y="1221808"/>
                  </a:lnTo>
                  <a:lnTo>
                    <a:pt x="392735" y="1473330"/>
                  </a:lnTo>
                </a:path>
                <a:path w="3835400" h="1473835">
                  <a:moveTo>
                    <a:pt x="3460899" y="1225683"/>
                  </a:moveTo>
                  <a:lnTo>
                    <a:pt x="3568089" y="1136368"/>
                  </a:lnTo>
                  <a:lnTo>
                    <a:pt x="3664357" y="1040410"/>
                  </a:lnTo>
                  <a:lnTo>
                    <a:pt x="3742297" y="933010"/>
                  </a:lnTo>
                  <a:lnTo>
                    <a:pt x="3794319" y="829117"/>
                  </a:lnTo>
                  <a:lnTo>
                    <a:pt x="3831345" y="718396"/>
                  </a:lnTo>
                  <a:lnTo>
                    <a:pt x="3835047" y="618193"/>
                  </a:lnTo>
                  <a:lnTo>
                    <a:pt x="3816349" y="522235"/>
                  </a:lnTo>
                  <a:lnTo>
                    <a:pt x="3801539" y="473886"/>
                  </a:lnTo>
                  <a:lnTo>
                    <a:pt x="3775620" y="432919"/>
                  </a:lnTo>
                  <a:lnTo>
                    <a:pt x="3623628" y="207233"/>
                  </a:lnTo>
                  <a:lnTo>
                    <a:pt x="3575680" y="151872"/>
                  </a:lnTo>
                  <a:lnTo>
                    <a:pt x="3512921" y="110905"/>
                  </a:lnTo>
                  <a:lnTo>
                    <a:pt x="3438683" y="73998"/>
                  </a:lnTo>
                  <a:lnTo>
                    <a:pt x="3357226" y="55360"/>
                  </a:lnTo>
                  <a:lnTo>
                    <a:pt x="3268178" y="55360"/>
                  </a:lnTo>
                  <a:lnTo>
                    <a:pt x="3171725" y="62557"/>
                  </a:lnTo>
                  <a:lnTo>
                    <a:pt x="3075458" y="73998"/>
                  </a:lnTo>
                  <a:lnTo>
                    <a:pt x="2971785" y="110905"/>
                  </a:lnTo>
                  <a:lnTo>
                    <a:pt x="2897548" y="0"/>
                  </a:lnTo>
                  <a:lnTo>
                    <a:pt x="2842008" y="336961"/>
                  </a:lnTo>
                  <a:lnTo>
                    <a:pt x="3205234" y="444361"/>
                  </a:lnTo>
                  <a:lnTo>
                    <a:pt x="3130997" y="336961"/>
                  </a:lnTo>
                  <a:lnTo>
                    <a:pt x="3205234" y="307066"/>
                  </a:lnTo>
                  <a:lnTo>
                    <a:pt x="3279471" y="288797"/>
                  </a:lnTo>
                  <a:lnTo>
                    <a:pt x="3357226" y="281231"/>
                  </a:lnTo>
                  <a:lnTo>
                    <a:pt x="3423688" y="274035"/>
                  </a:lnTo>
                  <a:lnTo>
                    <a:pt x="3494222" y="281231"/>
                  </a:lnTo>
                  <a:lnTo>
                    <a:pt x="3557167" y="288797"/>
                  </a:lnTo>
                  <a:lnTo>
                    <a:pt x="3616408" y="307066"/>
                  </a:lnTo>
                  <a:lnTo>
                    <a:pt x="3672133" y="336961"/>
                  </a:lnTo>
                  <a:lnTo>
                    <a:pt x="3679353" y="418157"/>
                  </a:lnTo>
                  <a:lnTo>
                    <a:pt x="3664357" y="506918"/>
                  </a:lnTo>
                  <a:lnTo>
                    <a:pt x="3645844" y="596233"/>
                  </a:lnTo>
                  <a:lnTo>
                    <a:pt x="3601598" y="684995"/>
                  </a:lnTo>
                  <a:lnTo>
                    <a:pt x="3542356" y="773756"/>
                  </a:lnTo>
                  <a:lnTo>
                    <a:pt x="3471637" y="855321"/>
                  </a:lnTo>
                  <a:lnTo>
                    <a:pt x="3397955" y="940207"/>
                  </a:lnTo>
                  <a:lnTo>
                    <a:pt x="3301502" y="1007009"/>
                  </a:lnTo>
                  <a:lnTo>
                    <a:pt x="3460899" y="1225683"/>
                  </a:lnTo>
                </a:path>
                <a:path w="3835400" h="1473835">
                  <a:moveTo>
                    <a:pt x="3623628" y="207233"/>
                  </a:moveTo>
                  <a:lnTo>
                    <a:pt x="3657137" y="266469"/>
                  </a:lnTo>
                  <a:lnTo>
                    <a:pt x="3672133" y="336961"/>
                  </a:lnTo>
                </a:path>
              </a:pathLst>
            </a:custGeom>
            <a:ln w="722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2394373" y="4526128"/>
              <a:ext cx="908050" cy="0"/>
            </a:xfrm>
            <a:custGeom>
              <a:avLst/>
              <a:gdLst/>
              <a:ahLst/>
              <a:cxnLst/>
              <a:rect l="l" t="t" r="r" b="b"/>
              <a:pathLst>
                <a:path w="908050">
                  <a:moveTo>
                    <a:pt x="0" y="0"/>
                  </a:moveTo>
                  <a:lnTo>
                    <a:pt x="907508" y="0"/>
                  </a:lnTo>
                </a:path>
              </a:pathLst>
            </a:custGeom>
            <a:ln w="40584">
              <a:solidFill>
                <a:srgbClr val="A400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3287257" y="4452148"/>
              <a:ext cx="151765" cy="156210"/>
            </a:xfrm>
            <a:custGeom>
              <a:avLst/>
              <a:gdLst/>
              <a:ahLst/>
              <a:cxnLst/>
              <a:rect l="l" t="t" r="r" b="b"/>
              <a:pathLst>
                <a:path w="151764" h="156210">
                  <a:moveTo>
                    <a:pt x="0" y="0"/>
                  </a:moveTo>
                  <a:lnTo>
                    <a:pt x="0" y="155581"/>
                  </a:lnTo>
                  <a:lnTo>
                    <a:pt x="151621" y="7398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400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6601650" y="3711478"/>
              <a:ext cx="41275" cy="374650"/>
            </a:xfrm>
            <a:custGeom>
              <a:avLst/>
              <a:gdLst/>
              <a:ahLst/>
              <a:cxnLst/>
              <a:rect l="l" t="t" r="r" b="b"/>
              <a:pathLst>
                <a:path w="41275" h="374650">
                  <a:moveTo>
                    <a:pt x="0" y="374145"/>
                  </a:moveTo>
                  <a:lnTo>
                    <a:pt x="40715" y="374145"/>
                  </a:lnTo>
                  <a:lnTo>
                    <a:pt x="40715" y="0"/>
                  </a:lnTo>
                  <a:lnTo>
                    <a:pt x="0" y="0"/>
                  </a:lnTo>
                  <a:lnTo>
                    <a:pt x="0" y="374145"/>
                  </a:lnTo>
                  <a:close/>
                </a:path>
              </a:pathLst>
            </a:custGeom>
            <a:solidFill>
              <a:srgbClr val="A400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6622008" y="3074831"/>
              <a:ext cx="0" cy="189230"/>
            </a:xfrm>
            <a:custGeom>
              <a:avLst/>
              <a:gdLst/>
              <a:ahLst/>
              <a:cxnLst/>
              <a:rect l="l" t="t" r="r" b="b"/>
              <a:pathLst>
                <a:path h="189229">
                  <a:moveTo>
                    <a:pt x="0" y="0"/>
                  </a:moveTo>
                  <a:lnTo>
                    <a:pt x="0" y="188945"/>
                  </a:lnTo>
                </a:path>
              </a:pathLst>
            </a:custGeom>
            <a:ln w="40715">
              <a:solidFill>
                <a:srgbClr val="A400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6547771" y="2937906"/>
              <a:ext cx="155575" cy="155575"/>
            </a:xfrm>
            <a:custGeom>
              <a:avLst/>
              <a:gdLst/>
              <a:ahLst/>
              <a:cxnLst/>
              <a:rect l="l" t="t" r="r" b="b"/>
              <a:pathLst>
                <a:path w="155575" h="155575">
                  <a:moveTo>
                    <a:pt x="74237" y="0"/>
                  </a:moveTo>
                  <a:lnTo>
                    <a:pt x="0" y="155563"/>
                  </a:lnTo>
                  <a:lnTo>
                    <a:pt x="155509" y="155563"/>
                  </a:lnTo>
                  <a:lnTo>
                    <a:pt x="74237" y="0"/>
                  </a:lnTo>
                  <a:close/>
                </a:path>
              </a:pathLst>
            </a:custGeom>
            <a:solidFill>
              <a:srgbClr val="A400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6458538" y="3263777"/>
              <a:ext cx="1541780" cy="448309"/>
            </a:xfrm>
            <a:custGeom>
              <a:avLst/>
              <a:gdLst/>
              <a:ahLst/>
              <a:cxnLst/>
              <a:rect l="l" t="t" r="r" b="b"/>
              <a:pathLst>
                <a:path w="1541779" h="448310">
                  <a:moveTo>
                    <a:pt x="1541302" y="0"/>
                  </a:moveTo>
                  <a:lnTo>
                    <a:pt x="0" y="0"/>
                  </a:lnTo>
                  <a:lnTo>
                    <a:pt x="0" y="447701"/>
                  </a:lnTo>
                  <a:lnTo>
                    <a:pt x="1541302" y="447701"/>
                  </a:lnTo>
                  <a:lnTo>
                    <a:pt x="1541302" y="0"/>
                  </a:lnTo>
                  <a:close/>
                </a:path>
              </a:pathLst>
            </a:custGeom>
            <a:solidFill>
              <a:srgbClr val="FFCC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6458538" y="3263777"/>
              <a:ext cx="1541780" cy="448309"/>
            </a:xfrm>
            <a:custGeom>
              <a:avLst/>
              <a:gdLst/>
              <a:ahLst/>
              <a:cxnLst/>
              <a:rect l="l" t="t" r="r" b="b"/>
              <a:pathLst>
                <a:path w="1541779" h="448310">
                  <a:moveTo>
                    <a:pt x="0" y="447701"/>
                  </a:moveTo>
                  <a:lnTo>
                    <a:pt x="1541302" y="447701"/>
                  </a:lnTo>
                  <a:lnTo>
                    <a:pt x="1541302" y="0"/>
                  </a:lnTo>
                  <a:lnTo>
                    <a:pt x="0" y="0"/>
                  </a:lnTo>
                  <a:lnTo>
                    <a:pt x="0" y="447701"/>
                  </a:lnTo>
                  <a:close/>
                </a:path>
              </a:pathLst>
            </a:custGeom>
            <a:ln w="721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9" name="object 59"/>
          <p:cNvSpPr txBox="1">
            <a:spLocks noGrp="1"/>
          </p:cNvSpPr>
          <p:nvPr>
            <p:ph type="title"/>
          </p:nvPr>
        </p:nvSpPr>
        <p:spPr>
          <a:xfrm>
            <a:off x="2362975" y="921632"/>
            <a:ext cx="3980815" cy="31051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850" b="0" spc="-70" dirty="0">
                <a:solidFill>
                  <a:srgbClr val="000000"/>
                </a:solidFill>
                <a:latin typeface="Microsoft Sans Serif"/>
                <a:cs typeface="Microsoft Sans Serif"/>
              </a:rPr>
              <a:t>A</a:t>
            </a:r>
            <a:r>
              <a:rPr sz="1850" b="0" spc="-229" dirty="0">
                <a:solidFill>
                  <a:srgbClr val="000000"/>
                </a:solidFill>
                <a:latin typeface="Microsoft Sans Serif"/>
                <a:cs typeface="Microsoft Sans Serif"/>
              </a:rPr>
              <a:t>T</a:t>
            </a:r>
            <a:r>
              <a:rPr sz="1850" b="0" spc="-310" dirty="0">
                <a:solidFill>
                  <a:srgbClr val="000000"/>
                </a:solidFill>
                <a:latin typeface="Microsoft Sans Serif"/>
                <a:cs typeface="Microsoft Sans Serif"/>
              </a:rPr>
              <a:t>E</a:t>
            </a:r>
            <a:r>
              <a:rPr sz="1850" b="0" spc="-90" dirty="0">
                <a:solidFill>
                  <a:srgbClr val="000000"/>
                </a:solidFill>
                <a:latin typeface="Microsoft Sans Serif"/>
                <a:cs typeface="Microsoft Sans Serif"/>
              </a:rPr>
              <a:t>N</a:t>
            </a:r>
            <a:r>
              <a:rPr sz="1850" b="0" spc="-320" dirty="0">
                <a:solidFill>
                  <a:srgbClr val="000000"/>
                </a:solidFill>
                <a:latin typeface="Microsoft Sans Serif"/>
                <a:cs typeface="Microsoft Sans Serif"/>
              </a:rPr>
              <a:t>C</a:t>
            </a:r>
            <a:r>
              <a:rPr sz="1850" b="0" spc="-85" dirty="0">
                <a:solidFill>
                  <a:srgbClr val="000000"/>
                </a:solidFill>
                <a:latin typeface="Microsoft Sans Serif"/>
                <a:cs typeface="Microsoft Sans Serif"/>
              </a:rPr>
              <a:t>I</a:t>
            </a:r>
            <a:r>
              <a:rPr sz="1850" b="0" spc="-165" dirty="0">
                <a:solidFill>
                  <a:srgbClr val="000000"/>
                </a:solidFill>
                <a:latin typeface="Microsoft Sans Serif"/>
                <a:cs typeface="Microsoft Sans Serif"/>
              </a:rPr>
              <a:t>Ó</a:t>
            </a:r>
            <a:r>
              <a:rPr sz="1850" b="0" spc="5" dirty="0">
                <a:solidFill>
                  <a:srgbClr val="000000"/>
                </a:solidFill>
                <a:latin typeface="Microsoft Sans Serif"/>
                <a:cs typeface="Microsoft Sans Serif"/>
              </a:rPr>
              <a:t>N</a:t>
            </a:r>
            <a:r>
              <a:rPr sz="1850" b="0" spc="-175" dirty="0">
                <a:solidFill>
                  <a:srgbClr val="000000"/>
                </a:solidFill>
                <a:latin typeface="Microsoft Sans Serif"/>
                <a:cs typeface="Microsoft Sans Serif"/>
              </a:rPr>
              <a:t> </a:t>
            </a:r>
            <a:r>
              <a:rPr sz="1850" b="0" spc="-85" dirty="0">
                <a:solidFill>
                  <a:srgbClr val="000000"/>
                </a:solidFill>
                <a:latin typeface="Microsoft Sans Serif"/>
                <a:cs typeface="Microsoft Sans Serif"/>
              </a:rPr>
              <a:t>I</a:t>
            </a:r>
            <a:r>
              <a:rPr sz="1850" b="0" spc="-90" dirty="0">
                <a:solidFill>
                  <a:srgbClr val="000000"/>
                </a:solidFill>
                <a:latin typeface="Microsoft Sans Serif"/>
                <a:cs typeface="Microsoft Sans Serif"/>
              </a:rPr>
              <a:t>N</a:t>
            </a:r>
            <a:r>
              <a:rPr sz="1850" b="0" spc="-229" dirty="0">
                <a:solidFill>
                  <a:srgbClr val="000000"/>
                </a:solidFill>
                <a:latin typeface="Microsoft Sans Serif"/>
                <a:cs typeface="Microsoft Sans Serif"/>
              </a:rPr>
              <a:t>T</a:t>
            </a:r>
            <a:r>
              <a:rPr sz="1850" b="0" spc="-310" dirty="0">
                <a:solidFill>
                  <a:srgbClr val="000000"/>
                </a:solidFill>
                <a:latin typeface="Microsoft Sans Serif"/>
                <a:cs typeface="Microsoft Sans Serif"/>
              </a:rPr>
              <a:t>E</a:t>
            </a:r>
            <a:r>
              <a:rPr sz="1850" b="0" spc="-275" dirty="0">
                <a:solidFill>
                  <a:srgbClr val="000000"/>
                </a:solidFill>
                <a:latin typeface="Microsoft Sans Serif"/>
                <a:cs typeface="Microsoft Sans Serif"/>
              </a:rPr>
              <a:t>G</a:t>
            </a:r>
            <a:r>
              <a:rPr sz="1850" b="0" spc="-290" dirty="0">
                <a:solidFill>
                  <a:srgbClr val="000000"/>
                </a:solidFill>
                <a:latin typeface="Microsoft Sans Serif"/>
                <a:cs typeface="Microsoft Sans Serif"/>
              </a:rPr>
              <a:t>R</a:t>
            </a:r>
            <a:r>
              <a:rPr sz="1850" b="0" spc="-70" dirty="0">
                <a:solidFill>
                  <a:srgbClr val="000000"/>
                </a:solidFill>
                <a:latin typeface="Microsoft Sans Serif"/>
                <a:cs typeface="Microsoft Sans Serif"/>
              </a:rPr>
              <a:t>A</a:t>
            </a:r>
            <a:r>
              <a:rPr sz="1850" b="0" spc="-60" dirty="0">
                <a:solidFill>
                  <a:srgbClr val="000000"/>
                </a:solidFill>
                <a:latin typeface="Microsoft Sans Serif"/>
                <a:cs typeface="Microsoft Sans Serif"/>
              </a:rPr>
              <a:t>L</a:t>
            </a:r>
            <a:r>
              <a:rPr sz="1850" b="0" spc="-120" dirty="0">
                <a:solidFill>
                  <a:srgbClr val="000000"/>
                </a:solidFill>
                <a:latin typeface="Microsoft Sans Serif"/>
                <a:cs typeface="Microsoft Sans Serif"/>
              </a:rPr>
              <a:t> </a:t>
            </a:r>
            <a:r>
              <a:rPr sz="1850" b="0" dirty="0">
                <a:solidFill>
                  <a:srgbClr val="000000"/>
                </a:solidFill>
                <a:latin typeface="Microsoft Sans Serif"/>
                <a:cs typeface="Microsoft Sans Serif"/>
              </a:rPr>
              <a:t>A</a:t>
            </a:r>
            <a:r>
              <a:rPr sz="1850" b="0" spc="-120" dirty="0">
                <a:solidFill>
                  <a:srgbClr val="000000"/>
                </a:solidFill>
                <a:latin typeface="Microsoft Sans Serif"/>
                <a:cs typeface="Microsoft Sans Serif"/>
              </a:rPr>
              <a:t> </a:t>
            </a:r>
            <a:r>
              <a:rPr sz="1850" b="0" spc="-155" dirty="0">
                <a:solidFill>
                  <a:srgbClr val="000000"/>
                </a:solidFill>
                <a:latin typeface="Microsoft Sans Serif"/>
                <a:cs typeface="Microsoft Sans Serif"/>
              </a:rPr>
              <a:t>L</a:t>
            </a:r>
            <a:r>
              <a:rPr sz="1850" b="0" dirty="0">
                <a:solidFill>
                  <a:srgbClr val="000000"/>
                </a:solidFill>
                <a:latin typeface="Microsoft Sans Serif"/>
                <a:cs typeface="Microsoft Sans Serif"/>
              </a:rPr>
              <a:t>A</a:t>
            </a:r>
            <a:r>
              <a:rPr sz="1850" b="0" spc="-120" dirty="0">
                <a:solidFill>
                  <a:srgbClr val="000000"/>
                </a:solidFill>
                <a:latin typeface="Microsoft Sans Serif"/>
                <a:cs typeface="Microsoft Sans Serif"/>
              </a:rPr>
              <a:t> </a:t>
            </a:r>
            <a:r>
              <a:rPr sz="1850" b="0" spc="-320" dirty="0">
                <a:solidFill>
                  <a:srgbClr val="000000"/>
                </a:solidFill>
                <a:latin typeface="Microsoft Sans Serif"/>
                <a:cs typeface="Microsoft Sans Serif"/>
              </a:rPr>
              <a:t>C</a:t>
            </a:r>
            <a:r>
              <a:rPr sz="1850" b="0" spc="-165" dirty="0">
                <a:solidFill>
                  <a:srgbClr val="000000"/>
                </a:solidFill>
                <a:latin typeface="Microsoft Sans Serif"/>
                <a:cs typeface="Microsoft Sans Serif"/>
              </a:rPr>
              <a:t>O</a:t>
            </a:r>
            <a:r>
              <a:rPr sz="1850" b="0" spc="-175" dirty="0">
                <a:solidFill>
                  <a:srgbClr val="000000"/>
                </a:solidFill>
                <a:latin typeface="Microsoft Sans Serif"/>
                <a:cs typeface="Microsoft Sans Serif"/>
              </a:rPr>
              <a:t>M</a:t>
            </a:r>
            <a:r>
              <a:rPr sz="1850" b="0" spc="-170" dirty="0">
                <a:solidFill>
                  <a:srgbClr val="000000"/>
                </a:solidFill>
                <a:latin typeface="Microsoft Sans Serif"/>
                <a:cs typeface="Microsoft Sans Serif"/>
              </a:rPr>
              <a:t>U</a:t>
            </a:r>
            <a:r>
              <a:rPr sz="1850" b="0" spc="-90" dirty="0">
                <a:solidFill>
                  <a:srgbClr val="000000"/>
                </a:solidFill>
                <a:latin typeface="Microsoft Sans Serif"/>
                <a:cs typeface="Microsoft Sans Serif"/>
              </a:rPr>
              <a:t>N</a:t>
            </a:r>
            <a:r>
              <a:rPr sz="1850" b="0" spc="-110" dirty="0">
                <a:solidFill>
                  <a:srgbClr val="000000"/>
                </a:solidFill>
                <a:latin typeface="Microsoft Sans Serif"/>
                <a:cs typeface="Microsoft Sans Serif"/>
              </a:rPr>
              <a:t>I</a:t>
            </a:r>
            <a:r>
              <a:rPr sz="1850" b="0" spc="-145" dirty="0">
                <a:solidFill>
                  <a:srgbClr val="000000"/>
                </a:solidFill>
                <a:latin typeface="Microsoft Sans Serif"/>
                <a:cs typeface="Microsoft Sans Serif"/>
              </a:rPr>
              <a:t>D</a:t>
            </a:r>
            <a:r>
              <a:rPr sz="1850" b="0" spc="-100" dirty="0">
                <a:solidFill>
                  <a:srgbClr val="000000"/>
                </a:solidFill>
                <a:latin typeface="Microsoft Sans Serif"/>
                <a:cs typeface="Microsoft Sans Serif"/>
              </a:rPr>
              <a:t>A</a:t>
            </a:r>
            <a:r>
              <a:rPr sz="1850" b="0" spc="-65" dirty="0">
                <a:solidFill>
                  <a:srgbClr val="000000"/>
                </a:solidFill>
                <a:latin typeface="Microsoft Sans Serif"/>
                <a:cs typeface="Microsoft Sans Serif"/>
              </a:rPr>
              <a:t>D</a:t>
            </a:r>
            <a:endParaRPr sz="1850">
              <a:latin typeface="Microsoft Sans Serif"/>
              <a:cs typeface="Microsoft Sans Serif"/>
            </a:endParaRPr>
          </a:p>
        </p:txBody>
      </p:sp>
      <p:sp>
        <p:nvSpPr>
          <p:cNvPr id="60" name="object 60"/>
          <p:cNvSpPr txBox="1"/>
          <p:nvPr/>
        </p:nvSpPr>
        <p:spPr>
          <a:xfrm>
            <a:off x="6557287" y="3327456"/>
            <a:ext cx="1351915" cy="19177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100" spc="-270" dirty="0">
                <a:latin typeface="Microsoft Sans Serif"/>
                <a:cs typeface="Microsoft Sans Serif"/>
              </a:rPr>
              <a:t>S</a:t>
            </a:r>
            <a:r>
              <a:rPr sz="1100" spc="-120" dirty="0">
                <a:latin typeface="Microsoft Sans Serif"/>
                <a:cs typeface="Microsoft Sans Serif"/>
              </a:rPr>
              <a:t>e</a:t>
            </a:r>
            <a:r>
              <a:rPr sz="1100" spc="-90" dirty="0">
                <a:latin typeface="Microsoft Sans Serif"/>
                <a:cs typeface="Microsoft Sans Serif"/>
              </a:rPr>
              <a:t>g</a:t>
            </a:r>
            <a:r>
              <a:rPr sz="1100" spc="-60" dirty="0">
                <a:latin typeface="Microsoft Sans Serif"/>
                <a:cs typeface="Microsoft Sans Serif"/>
              </a:rPr>
              <a:t>u</a:t>
            </a:r>
            <a:r>
              <a:rPr sz="1100" spc="-20" dirty="0">
                <a:latin typeface="Microsoft Sans Serif"/>
                <a:cs typeface="Microsoft Sans Serif"/>
              </a:rPr>
              <a:t>i</a:t>
            </a:r>
            <a:r>
              <a:rPr sz="1100" spc="-45" dirty="0">
                <a:latin typeface="Microsoft Sans Serif"/>
                <a:cs typeface="Microsoft Sans Serif"/>
              </a:rPr>
              <a:t>m</a:t>
            </a:r>
            <a:r>
              <a:rPr sz="1100" spc="-25" dirty="0">
                <a:latin typeface="Microsoft Sans Serif"/>
                <a:cs typeface="Microsoft Sans Serif"/>
              </a:rPr>
              <a:t>i</a:t>
            </a:r>
            <a:r>
              <a:rPr sz="1100" spc="-120" dirty="0">
                <a:latin typeface="Microsoft Sans Serif"/>
                <a:cs typeface="Microsoft Sans Serif"/>
              </a:rPr>
              <a:t>e</a:t>
            </a:r>
            <a:r>
              <a:rPr sz="1100" spc="-90" dirty="0">
                <a:latin typeface="Microsoft Sans Serif"/>
                <a:cs typeface="Microsoft Sans Serif"/>
              </a:rPr>
              <a:t>n</a:t>
            </a:r>
            <a:r>
              <a:rPr sz="1100" spc="40" dirty="0">
                <a:latin typeface="Microsoft Sans Serif"/>
                <a:cs typeface="Microsoft Sans Serif"/>
              </a:rPr>
              <a:t>t</a:t>
            </a:r>
            <a:r>
              <a:rPr sz="1100" spc="-55" dirty="0">
                <a:latin typeface="Microsoft Sans Serif"/>
                <a:cs typeface="Microsoft Sans Serif"/>
              </a:rPr>
              <a:t>o</a:t>
            </a:r>
            <a:r>
              <a:rPr sz="1100" spc="-65" dirty="0">
                <a:latin typeface="Microsoft Sans Serif"/>
                <a:cs typeface="Microsoft Sans Serif"/>
              </a:rPr>
              <a:t> </a:t>
            </a:r>
            <a:r>
              <a:rPr sz="1100" spc="-100" dirty="0">
                <a:latin typeface="Microsoft Sans Serif"/>
                <a:cs typeface="Microsoft Sans Serif"/>
              </a:rPr>
              <a:t>V</a:t>
            </a:r>
            <a:r>
              <a:rPr sz="1100" spc="-20" dirty="0">
                <a:latin typeface="Microsoft Sans Serif"/>
                <a:cs typeface="Microsoft Sans Serif"/>
              </a:rPr>
              <a:t>i</a:t>
            </a:r>
            <a:r>
              <a:rPr sz="1100" spc="-90" dirty="0">
                <a:latin typeface="Microsoft Sans Serif"/>
                <a:cs typeface="Microsoft Sans Serif"/>
              </a:rPr>
              <a:t>g</a:t>
            </a:r>
            <a:r>
              <a:rPr sz="1100" spc="-50" dirty="0">
                <a:latin typeface="Microsoft Sans Serif"/>
                <a:cs typeface="Microsoft Sans Serif"/>
              </a:rPr>
              <a:t>i</a:t>
            </a:r>
            <a:r>
              <a:rPr sz="1100" spc="-20" dirty="0">
                <a:latin typeface="Microsoft Sans Serif"/>
                <a:cs typeface="Microsoft Sans Serif"/>
              </a:rPr>
              <a:t>l</a:t>
            </a:r>
            <a:r>
              <a:rPr sz="1100" spc="-65" dirty="0">
                <a:latin typeface="Microsoft Sans Serif"/>
                <a:cs typeface="Microsoft Sans Serif"/>
              </a:rPr>
              <a:t>a</a:t>
            </a:r>
            <a:r>
              <a:rPr sz="1100" spc="-90" dirty="0">
                <a:latin typeface="Microsoft Sans Serif"/>
                <a:cs typeface="Microsoft Sans Serif"/>
              </a:rPr>
              <a:t>n</a:t>
            </a:r>
            <a:r>
              <a:rPr sz="1100" spc="-145" dirty="0">
                <a:latin typeface="Microsoft Sans Serif"/>
                <a:cs typeface="Microsoft Sans Serif"/>
              </a:rPr>
              <a:t>c</a:t>
            </a:r>
            <a:r>
              <a:rPr sz="1100" spc="-20" dirty="0">
                <a:latin typeface="Microsoft Sans Serif"/>
                <a:cs typeface="Microsoft Sans Serif"/>
              </a:rPr>
              <a:t>i</a:t>
            </a:r>
            <a:r>
              <a:rPr sz="1100" spc="-10" dirty="0">
                <a:latin typeface="Microsoft Sans Serif"/>
                <a:cs typeface="Microsoft Sans Serif"/>
              </a:rPr>
              <a:t>a</a:t>
            </a:r>
            <a:r>
              <a:rPr sz="1100" spc="-80" dirty="0">
                <a:latin typeface="Microsoft Sans Serif"/>
                <a:cs typeface="Microsoft Sans Serif"/>
              </a:rPr>
              <a:t> </a:t>
            </a:r>
            <a:r>
              <a:rPr sz="1100" spc="-30" dirty="0">
                <a:latin typeface="Microsoft Sans Serif"/>
                <a:cs typeface="Microsoft Sans Serif"/>
              </a:rPr>
              <a:t>y</a:t>
            </a:r>
            <a:endParaRPr sz="1100">
              <a:latin typeface="Microsoft Sans Serif"/>
              <a:cs typeface="Microsoft Sans Serif"/>
            </a:endParaRPr>
          </a:p>
        </p:txBody>
      </p:sp>
      <p:sp>
        <p:nvSpPr>
          <p:cNvPr id="61" name="object 61"/>
          <p:cNvSpPr txBox="1"/>
          <p:nvPr/>
        </p:nvSpPr>
        <p:spPr>
          <a:xfrm>
            <a:off x="5667736" y="3479145"/>
            <a:ext cx="319405" cy="19177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  <a:tabLst>
                <a:tab pos="306070" algn="l"/>
              </a:tabLst>
            </a:pPr>
            <a:r>
              <a:rPr sz="1100" u="sng" spc="-20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 	</a:t>
            </a:r>
            <a:endParaRPr sz="1100">
              <a:latin typeface="Microsoft Sans Serif"/>
              <a:cs typeface="Microsoft Sans Serif"/>
            </a:endParaRPr>
          </a:p>
        </p:txBody>
      </p:sp>
      <p:sp>
        <p:nvSpPr>
          <p:cNvPr id="62" name="object 62"/>
          <p:cNvSpPr txBox="1"/>
          <p:nvPr/>
        </p:nvSpPr>
        <p:spPr>
          <a:xfrm>
            <a:off x="6920513" y="3479145"/>
            <a:ext cx="617855" cy="19177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100" spc="-120" dirty="0">
                <a:latin typeface="Microsoft Sans Serif"/>
                <a:cs typeface="Microsoft Sans Serif"/>
              </a:rPr>
              <a:t>e</a:t>
            </a:r>
            <a:r>
              <a:rPr sz="1100" spc="-30" dirty="0">
                <a:latin typeface="Microsoft Sans Serif"/>
                <a:cs typeface="Microsoft Sans Serif"/>
              </a:rPr>
              <a:t>v</a:t>
            </a:r>
            <a:r>
              <a:rPr sz="1100" spc="-65" dirty="0">
                <a:latin typeface="Microsoft Sans Serif"/>
                <a:cs typeface="Microsoft Sans Serif"/>
              </a:rPr>
              <a:t>a</a:t>
            </a:r>
            <a:r>
              <a:rPr sz="1100" spc="-20" dirty="0">
                <a:latin typeface="Microsoft Sans Serif"/>
                <a:cs typeface="Microsoft Sans Serif"/>
              </a:rPr>
              <a:t>l</a:t>
            </a:r>
            <a:r>
              <a:rPr sz="1100" spc="-60" dirty="0">
                <a:latin typeface="Microsoft Sans Serif"/>
                <a:cs typeface="Microsoft Sans Serif"/>
              </a:rPr>
              <a:t>u</a:t>
            </a:r>
            <a:r>
              <a:rPr sz="1100" spc="-65" dirty="0">
                <a:latin typeface="Microsoft Sans Serif"/>
                <a:cs typeface="Microsoft Sans Serif"/>
              </a:rPr>
              <a:t>a</a:t>
            </a:r>
            <a:r>
              <a:rPr sz="1100" spc="-145" dirty="0">
                <a:latin typeface="Microsoft Sans Serif"/>
                <a:cs typeface="Microsoft Sans Serif"/>
              </a:rPr>
              <a:t>c</a:t>
            </a:r>
            <a:r>
              <a:rPr sz="1100" spc="-20" dirty="0">
                <a:latin typeface="Microsoft Sans Serif"/>
                <a:cs typeface="Microsoft Sans Serif"/>
              </a:rPr>
              <a:t>i</a:t>
            </a:r>
            <a:r>
              <a:rPr sz="1100" spc="-95" dirty="0">
                <a:latin typeface="Microsoft Sans Serif"/>
                <a:cs typeface="Microsoft Sans Serif"/>
              </a:rPr>
              <a:t>ó</a:t>
            </a:r>
            <a:r>
              <a:rPr sz="1100" spc="-40" dirty="0">
                <a:latin typeface="Microsoft Sans Serif"/>
                <a:cs typeface="Microsoft Sans Serif"/>
              </a:rPr>
              <a:t>n</a:t>
            </a:r>
            <a:endParaRPr sz="1100">
              <a:latin typeface="Microsoft Sans Serif"/>
              <a:cs typeface="Microsoft Sans Serif"/>
            </a:endParaRPr>
          </a:p>
        </p:txBody>
      </p:sp>
      <p:sp>
        <p:nvSpPr>
          <p:cNvPr id="63" name="object 63"/>
          <p:cNvSpPr txBox="1"/>
          <p:nvPr/>
        </p:nvSpPr>
        <p:spPr>
          <a:xfrm>
            <a:off x="6403369" y="2496811"/>
            <a:ext cx="1597025" cy="393065"/>
          </a:xfrm>
          <a:prstGeom prst="rect">
            <a:avLst/>
          </a:prstGeom>
          <a:solidFill>
            <a:srgbClr val="FFFF99"/>
          </a:solidFill>
          <a:ln w="7216">
            <a:solidFill>
              <a:srgbClr val="000000"/>
            </a:solidFill>
          </a:ln>
        </p:spPr>
        <p:txBody>
          <a:bodyPr vert="horz" wrap="square" lIns="0" tIns="23495" rIns="0" bIns="0" rtlCol="0">
            <a:spAutoFit/>
          </a:bodyPr>
          <a:lstStyle/>
          <a:p>
            <a:pPr marL="418465" marR="80010" indent="-323215">
              <a:lnSpc>
                <a:spcPts val="1190"/>
              </a:lnSpc>
              <a:spcBef>
                <a:spcPts val="185"/>
              </a:spcBef>
            </a:pPr>
            <a:r>
              <a:rPr sz="1100" spc="-70" dirty="0">
                <a:latin typeface="Microsoft Sans Serif"/>
                <a:cs typeface="Microsoft Sans Serif"/>
              </a:rPr>
              <a:t>A</a:t>
            </a:r>
            <a:r>
              <a:rPr sz="1100" spc="40" dirty="0">
                <a:latin typeface="Microsoft Sans Serif"/>
                <a:cs typeface="Microsoft Sans Serif"/>
              </a:rPr>
              <a:t>t</a:t>
            </a:r>
            <a:r>
              <a:rPr sz="1100" spc="-120" dirty="0">
                <a:latin typeface="Microsoft Sans Serif"/>
                <a:cs typeface="Microsoft Sans Serif"/>
              </a:rPr>
              <a:t>e</a:t>
            </a:r>
            <a:r>
              <a:rPr sz="1100" spc="-90" dirty="0">
                <a:latin typeface="Microsoft Sans Serif"/>
                <a:cs typeface="Microsoft Sans Serif"/>
              </a:rPr>
              <a:t>n</a:t>
            </a:r>
            <a:r>
              <a:rPr sz="1100" spc="-145" dirty="0">
                <a:latin typeface="Microsoft Sans Serif"/>
                <a:cs typeface="Microsoft Sans Serif"/>
              </a:rPr>
              <a:t>c</a:t>
            </a:r>
            <a:r>
              <a:rPr sz="1100" spc="-20" dirty="0">
                <a:latin typeface="Microsoft Sans Serif"/>
                <a:cs typeface="Microsoft Sans Serif"/>
              </a:rPr>
              <a:t>i</a:t>
            </a:r>
            <a:r>
              <a:rPr sz="1100" spc="-95" dirty="0">
                <a:latin typeface="Microsoft Sans Serif"/>
                <a:cs typeface="Microsoft Sans Serif"/>
              </a:rPr>
              <a:t>ó</a:t>
            </a:r>
            <a:r>
              <a:rPr sz="1100" spc="-40" dirty="0">
                <a:latin typeface="Microsoft Sans Serif"/>
                <a:cs typeface="Microsoft Sans Serif"/>
              </a:rPr>
              <a:t>n</a:t>
            </a:r>
            <a:r>
              <a:rPr sz="1100" spc="-80" dirty="0">
                <a:latin typeface="Microsoft Sans Serif"/>
                <a:cs typeface="Microsoft Sans Serif"/>
              </a:rPr>
              <a:t> </a:t>
            </a:r>
            <a:r>
              <a:rPr sz="1100" spc="-60" dirty="0">
                <a:latin typeface="Microsoft Sans Serif"/>
                <a:cs typeface="Microsoft Sans Serif"/>
              </a:rPr>
              <a:t>d</a:t>
            </a:r>
            <a:r>
              <a:rPr sz="1100" spc="-85" dirty="0">
                <a:latin typeface="Microsoft Sans Serif"/>
                <a:cs typeface="Microsoft Sans Serif"/>
              </a:rPr>
              <a:t>e</a:t>
            </a:r>
            <a:r>
              <a:rPr sz="1100" spc="-65" dirty="0">
                <a:latin typeface="Microsoft Sans Serif"/>
                <a:cs typeface="Microsoft Sans Serif"/>
              </a:rPr>
              <a:t> </a:t>
            </a:r>
            <a:r>
              <a:rPr sz="1100" spc="-190" dirty="0">
                <a:latin typeface="Microsoft Sans Serif"/>
                <a:cs typeface="Microsoft Sans Serif"/>
              </a:rPr>
              <a:t>C</a:t>
            </a:r>
            <a:r>
              <a:rPr sz="1100" spc="-95" dirty="0">
                <a:latin typeface="Microsoft Sans Serif"/>
                <a:cs typeface="Microsoft Sans Serif"/>
              </a:rPr>
              <a:t>o</a:t>
            </a:r>
            <a:r>
              <a:rPr sz="1100" spc="-45" dirty="0">
                <a:latin typeface="Microsoft Sans Serif"/>
                <a:cs typeface="Microsoft Sans Serif"/>
              </a:rPr>
              <a:t>m</a:t>
            </a:r>
            <a:r>
              <a:rPr sz="1100" spc="-60" dirty="0">
                <a:latin typeface="Microsoft Sans Serif"/>
                <a:cs typeface="Microsoft Sans Serif"/>
              </a:rPr>
              <a:t>u</a:t>
            </a:r>
            <a:r>
              <a:rPr sz="1100" spc="-90" dirty="0">
                <a:latin typeface="Microsoft Sans Serif"/>
                <a:cs typeface="Microsoft Sans Serif"/>
              </a:rPr>
              <a:t>n</a:t>
            </a:r>
            <a:r>
              <a:rPr sz="1100" spc="-20" dirty="0">
                <a:latin typeface="Microsoft Sans Serif"/>
                <a:cs typeface="Microsoft Sans Serif"/>
              </a:rPr>
              <a:t>i</a:t>
            </a:r>
            <a:r>
              <a:rPr sz="1100" spc="-60" dirty="0">
                <a:latin typeface="Microsoft Sans Serif"/>
                <a:cs typeface="Microsoft Sans Serif"/>
              </a:rPr>
              <a:t>d</a:t>
            </a:r>
            <a:r>
              <a:rPr sz="1100" spc="-65" dirty="0">
                <a:latin typeface="Microsoft Sans Serif"/>
                <a:cs typeface="Microsoft Sans Serif"/>
              </a:rPr>
              <a:t>a</a:t>
            </a:r>
            <a:r>
              <a:rPr sz="1100" spc="-60" dirty="0">
                <a:latin typeface="Microsoft Sans Serif"/>
                <a:cs typeface="Microsoft Sans Serif"/>
              </a:rPr>
              <a:t>d</a:t>
            </a:r>
            <a:r>
              <a:rPr sz="1100" spc="-120" dirty="0">
                <a:latin typeface="Microsoft Sans Serif"/>
                <a:cs typeface="Microsoft Sans Serif"/>
              </a:rPr>
              <a:t>e</a:t>
            </a:r>
            <a:r>
              <a:rPr sz="1100" spc="-155" dirty="0">
                <a:latin typeface="Microsoft Sans Serif"/>
                <a:cs typeface="Microsoft Sans Serif"/>
              </a:rPr>
              <a:t>s  </a:t>
            </a:r>
            <a:r>
              <a:rPr sz="1100" spc="-120" dirty="0">
                <a:latin typeface="Microsoft Sans Serif"/>
                <a:cs typeface="Microsoft Sans Serif"/>
              </a:rPr>
              <a:t>e</a:t>
            </a:r>
            <a:r>
              <a:rPr sz="1100" spc="-40" dirty="0">
                <a:latin typeface="Microsoft Sans Serif"/>
                <a:cs typeface="Microsoft Sans Serif"/>
              </a:rPr>
              <a:t>n</a:t>
            </a:r>
            <a:r>
              <a:rPr sz="1100" spc="-80" dirty="0">
                <a:latin typeface="Microsoft Sans Serif"/>
                <a:cs typeface="Microsoft Sans Serif"/>
              </a:rPr>
              <a:t> </a:t>
            </a:r>
            <a:r>
              <a:rPr sz="1100" spc="-70" dirty="0">
                <a:latin typeface="Microsoft Sans Serif"/>
                <a:cs typeface="Microsoft Sans Serif"/>
              </a:rPr>
              <a:t>A</a:t>
            </a:r>
            <a:r>
              <a:rPr sz="1100" spc="-20" dirty="0">
                <a:latin typeface="Microsoft Sans Serif"/>
                <a:cs typeface="Microsoft Sans Serif"/>
              </a:rPr>
              <a:t>l</a:t>
            </a:r>
            <a:r>
              <a:rPr sz="1100" spc="40" dirty="0">
                <a:latin typeface="Microsoft Sans Serif"/>
                <a:cs typeface="Microsoft Sans Serif"/>
              </a:rPr>
              <a:t>t</a:t>
            </a:r>
            <a:r>
              <a:rPr sz="1100" spc="-55" dirty="0">
                <a:latin typeface="Microsoft Sans Serif"/>
                <a:cs typeface="Microsoft Sans Serif"/>
              </a:rPr>
              <a:t>o</a:t>
            </a:r>
            <a:r>
              <a:rPr sz="1100" spc="-65" dirty="0">
                <a:latin typeface="Microsoft Sans Serif"/>
                <a:cs typeface="Microsoft Sans Serif"/>
              </a:rPr>
              <a:t> </a:t>
            </a:r>
            <a:r>
              <a:rPr sz="1100" spc="-185" dirty="0">
                <a:latin typeface="Microsoft Sans Serif"/>
                <a:cs typeface="Microsoft Sans Serif"/>
              </a:rPr>
              <a:t>R</a:t>
            </a:r>
            <a:r>
              <a:rPr sz="1100" spc="-20" dirty="0">
                <a:latin typeface="Microsoft Sans Serif"/>
                <a:cs typeface="Microsoft Sans Serif"/>
              </a:rPr>
              <a:t>i</a:t>
            </a:r>
            <a:r>
              <a:rPr sz="1100" spc="-120" dirty="0">
                <a:latin typeface="Microsoft Sans Serif"/>
                <a:cs typeface="Microsoft Sans Serif"/>
              </a:rPr>
              <a:t>e</a:t>
            </a:r>
            <a:r>
              <a:rPr sz="1100" spc="-260" dirty="0">
                <a:latin typeface="Microsoft Sans Serif"/>
                <a:cs typeface="Microsoft Sans Serif"/>
              </a:rPr>
              <a:t>s</a:t>
            </a:r>
            <a:r>
              <a:rPr sz="1100" spc="-90" dirty="0">
                <a:latin typeface="Microsoft Sans Serif"/>
                <a:cs typeface="Microsoft Sans Serif"/>
              </a:rPr>
              <a:t>g</a:t>
            </a:r>
            <a:r>
              <a:rPr sz="1100" spc="-55" dirty="0">
                <a:latin typeface="Microsoft Sans Serif"/>
                <a:cs typeface="Microsoft Sans Serif"/>
              </a:rPr>
              <a:t>o</a:t>
            </a:r>
            <a:endParaRPr sz="1100">
              <a:latin typeface="Microsoft Sans Serif"/>
              <a:cs typeface="Microsoft Sans Serif"/>
            </a:endParaRPr>
          </a:p>
        </p:txBody>
      </p:sp>
      <p:grpSp>
        <p:nvGrpSpPr>
          <p:cNvPr id="64" name="object 64"/>
          <p:cNvGrpSpPr/>
          <p:nvPr/>
        </p:nvGrpSpPr>
        <p:grpSpPr>
          <a:xfrm>
            <a:off x="470966" y="1615868"/>
            <a:ext cx="1934845" cy="3251200"/>
            <a:chOff x="470966" y="1615868"/>
            <a:chExt cx="1934845" cy="3251200"/>
          </a:xfrm>
        </p:grpSpPr>
        <p:sp>
          <p:nvSpPr>
            <p:cNvPr id="65" name="object 65"/>
            <p:cNvSpPr/>
            <p:nvPr/>
          </p:nvSpPr>
          <p:spPr>
            <a:xfrm>
              <a:off x="474776" y="1619678"/>
              <a:ext cx="1927225" cy="3243580"/>
            </a:xfrm>
            <a:custGeom>
              <a:avLst/>
              <a:gdLst/>
              <a:ahLst/>
              <a:cxnLst/>
              <a:rect l="l" t="t" r="r" b="b"/>
              <a:pathLst>
                <a:path w="1927225" h="3243579">
                  <a:moveTo>
                    <a:pt x="1926835" y="0"/>
                  </a:moveTo>
                  <a:lnTo>
                    <a:pt x="0" y="0"/>
                  </a:lnTo>
                  <a:lnTo>
                    <a:pt x="0" y="3243393"/>
                  </a:lnTo>
                  <a:lnTo>
                    <a:pt x="1926835" y="3243393"/>
                  </a:lnTo>
                  <a:lnTo>
                    <a:pt x="1926835" y="0"/>
                  </a:lnTo>
                  <a:close/>
                </a:path>
              </a:pathLst>
            </a:custGeom>
            <a:solidFill>
              <a:srgbClr val="FFFF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" name="object 66"/>
            <p:cNvSpPr/>
            <p:nvPr/>
          </p:nvSpPr>
          <p:spPr>
            <a:xfrm>
              <a:off x="474776" y="1619678"/>
              <a:ext cx="1927225" cy="3243580"/>
            </a:xfrm>
            <a:custGeom>
              <a:avLst/>
              <a:gdLst/>
              <a:ahLst/>
              <a:cxnLst/>
              <a:rect l="l" t="t" r="r" b="b"/>
              <a:pathLst>
                <a:path w="1927225" h="3243579">
                  <a:moveTo>
                    <a:pt x="0" y="3243393"/>
                  </a:moveTo>
                  <a:lnTo>
                    <a:pt x="1926835" y="3243393"/>
                  </a:lnTo>
                  <a:lnTo>
                    <a:pt x="1926835" y="0"/>
                  </a:lnTo>
                  <a:lnTo>
                    <a:pt x="0" y="0"/>
                  </a:lnTo>
                  <a:lnTo>
                    <a:pt x="0" y="3243393"/>
                  </a:lnTo>
                  <a:close/>
                </a:path>
              </a:pathLst>
            </a:custGeom>
            <a:ln w="723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7" name="object 67"/>
          <p:cNvSpPr txBox="1"/>
          <p:nvPr/>
        </p:nvSpPr>
        <p:spPr>
          <a:xfrm>
            <a:off x="532649" y="1627516"/>
            <a:ext cx="1690370" cy="95504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ts val="1255"/>
              </a:lnSpc>
              <a:spcBef>
                <a:spcPts val="90"/>
              </a:spcBef>
            </a:pPr>
            <a:r>
              <a:rPr sz="1100" spc="-190" dirty="0">
                <a:latin typeface="Microsoft Sans Serif"/>
                <a:cs typeface="Microsoft Sans Serif"/>
              </a:rPr>
              <a:t>C</a:t>
            </a:r>
            <a:r>
              <a:rPr sz="1100" spc="-130" dirty="0">
                <a:latin typeface="Microsoft Sans Serif"/>
                <a:cs typeface="Microsoft Sans Serif"/>
              </a:rPr>
              <a:t>O</a:t>
            </a:r>
            <a:r>
              <a:rPr sz="1100" spc="-135" dirty="0">
                <a:latin typeface="Microsoft Sans Serif"/>
                <a:cs typeface="Microsoft Sans Serif"/>
              </a:rPr>
              <a:t>M</a:t>
            </a:r>
            <a:r>
              <a:rPr sz="1100" spc="-130" dirty="0">
                <a:latin typeface="Microsoft Sans Serif"/>
                <a:cs typeface="Microsoft Sans Serif"/>
              </a:rPr>
              <a:t>U</a:t>
            </a:r>
            <a:r>
              <a:rPr sz="1100" spc="-65" dirty="0">
                <a:latin typeface="Microsoft Sans Serif"/>
                <a:cs typeface="Microsoft Sans Serif"/>
              </a:rPr>
              <a:t>N</a:t>
            </a:r>
            <a:r>
              <a:rPr sz="1100" spc="-75" dirty="0">
                <a:latin typeface="Microsoft Sans Serif"/>
                <a:cs typeface="Microsoft Sans Serif"/>
              </a:rPr>
              <a:t>I</a:t>
            </a:r>
            <a:r>
              <a:rPr sz="1100" spc="-100" dirty="0">
                <a:latin typeface="Microsoft Sans Serif"/>
                <a:cs typeface="Microsoft Sans Serif"/>
              </a:rPr>
              <a:t>D</a:t>
            </a:r>
            <a:r>
              <a:rPr sz="1100" spc="-70" dirty="0">
                <a:latin typeface="Microsoft Sans Serif"/>
                <a:cs typeface="Microsoft Sans Serif"/>
              </a:rPr>
              <a:t>A</a:t>
            </a:r>
            <a:r>
              <a:rPr sz="1100" spc="-55" dirty="0">
                <a:latin typeface="Microsoft Sans Serif"/>
                <a:cs typeface="Microsoft Sans Serif"/>
              </a:rPr>
              <a:t>D</a:t>
            </a:r>
            <a:r>
              <a:rPr sz="1100" spc="-75" dirty="0">
                <a:latin typeface="Microsoft Sans Serif"/>
                <a:cs typeface="Microsoft Sans Serif"/>
              </a:rPr>
              <a:t> </a:t>
            </a:r>
            <a:r>
              <a:rPr sz="1100" spc="-130" dirty="0">
                <a:latin typeface="Microsoft Sans Serif"/>
                <a:cs typeface="Microsoft Sans Serif"/>
              </a:rPr>
              <a:t>O</a:t>
            </a:r>
            <a:r>
              <a:rPr sz="1100" spc="-185" dirty="0">
                <a:latin typeface="Microsoft Sans Serif"/>
                <a:cs typeface="Microsoft Sans Serif"/>
              </a:rPr>
              <a:t>R</a:t>
            </a:r>
            <a:r>
              <a:rPr sz="1100" spc="-160" dirty="0">
                <a:latin typeface="Microsoft Sans Serif"/>
                <a:cs typeface="Microsoft Sans Serif"/>
              </a:rPr>
              <a:t>G</a:t>
            </a:r>
            <a:r>
              <a:rPr sz="1100" spc="-70" dirty="0">
                <a:latin typeface="Microsoft Sans Serif"/>
                <a:cs typeface="Microsoft Sans Serif"/>
              </a:rPr>
              <a:t>A</a:t>
            </a:r>
            <a:r>
              <a:rPr sz="1100" spc="-65" dirty="0">
                <a:latin typeface="Microsoft Sans Serif"/>
                <a:cs typeface="Microsoft Sans Serif"/>
              </a:rPr>
              <a:t>N</a:t>
            </a:r>
            <a:r>
              <a:rPr sz="1100" spc="-75" dirty="0">
                <a:latin typeface="Microsoft Sans Serif"/>
                <a:cs typeface="Microsoft Sans Serif"/>
              </a:rPr>
              <a:t>I</a:t>
            </a:r>
            <a:r>
              <a:rPr sz="1100" spc="-150" dirty="0">
                <a:latin typeface="Microsoft Sans Serif"/>
                <a:cs typeface="Microsoft Sans Serif"/>
              </a:rPr>
              <a:t>Z</a:t>
            </a:r>
            <a:r>
              <a:rPr sz="1100" spc="-70" dirty="0">
                <a:latin typeface="Microsoft Sans Serif"/>
                <a:cs typeface="Microsoft Sans Serif"/>
              </a:rPr>
              <a:t>A</a:t>
            </a:r>
            <a:r>
              <a:rPr sz="1100" spc="-100" dirty="0">
                <a:latin typeface="Microsoft Sans Serif"/>
                <a:cs typeface="Microsoft Sans Serif"/>
              </a:rPr>
              <a:t>D</a:t>
            </a:r>
            <a:r>
              <a:rPr sz="1100" spc="-15" dirty="0">
                <a:latin typeface="Microsoft Sans Serif"/>
                <a:cs typeface="Microsoft Sans Serif"/>
              </a:rPr>
              <a:t>A</a:t>
            </a:r>
            <a:endParaRPr sz="1100">
              <a:latin typeface="Microsoft Sans Serif"/>
              <a:cs typeface="Microsoft Sans Serif"/>
            </a:endParaRPr>
          </a:p>
          <a:p>
            <a:pPr marL="149225" marR="46990" indent="-137160">
              <a:lnSpc>
                <a:spcPct val="91700"/>
              </a:lnSpc>
              <a:spcBef>
                <a:spcPts val="45"/>
              </a:spcBef>
              <a:buClr>
                <a:srgbClr val="A40020"/>
              </a:buClr>
              <a:buFont typeface="Wingdings"/>
              <a:buChar char=""/>
              <a:tabLst>
                <a:tab pos="149860" algn="l"/>
              </a:tabLst>
            </a:pPr>
            <a:r>
              <a:rPr sz="1100" spc="-85" dirty="0">
                <a:latin typeface="Microsoft Sans Serif"/>
                <a:cs typeface="Microsoft Sans Serif"/>
              </a:rPr>
              <a:t>Concertación</a:t>
            </a:r>
            <a:r>
              <a:rPr sz="1100" spc="-80" dirty="0">
                <a:latin typeface="Microsoft Sans Serif"/>
                <a:cs typeface="Microsoft Sans Serif"/>
              </a:rPr>
              <a:t> </a:t>
            </a:r>
            <a:r>
              <a:rPr sz="1100" spc="-30" dirty="0">
                <a:latin typeface="Microsoft Sans Serif"/>
                <a:cs typeface="Microsoft Sans Serif"/>
              </a:rPr>
              <a:t>y</a:t>
            </a:r>
            <a:r>
              <a:rPr sz="1100" spc="-55" dirty="0">
                <a:latin typeface="Microsoft Sans Serif"/>
                <a:cs typeface="Microsoft Sans Serif"/>
              </a:rPr>
              <a:t> </a:t>
            </a:r>
            <a:r>
              <a:rPr sz="1100" spc="-85" dirty="0">
                <a:latin typeface="Microsoft Sans Serif"/>
                <a:cs typeface="Microsoft Sans Serif"/>
              </a:rPr>
              <a:t>alianzas</a:t>
            </a:r>
            <a:r>
              <a:rPr sz="1100" spc="-65" dirty="0">
                <a:latin typeface="Microsoft Sans Serif"/>
                <a:cs typeface="Microsoft Sans Serif"/>
              </a:rPr>
              <a:t> </a:t>
            </a:r>
            <a:r>
              <a:rPr sz="1100" spc="-95" dirty="0">
                <a:latin typeface="Microsoft Sans Serif"/>
                <a:cs typeface="Microsoft Sans Serif"/>
              </a:rPr>
              <a:t>con </a:t>
            </a:r>
            <a:r>
              <a:rPr sz="1100" spc="-280" dirty="0">
                <a:latin typeface="Microsoft Sans Serif"/>
                <a:cs typeface="Microsoft Sans Serif"/>
              </a:rPr>
              <a:t> </a:t>
            </a:r>
            <a:r>
              <a:rPr sz="1100" spc="-25" dirty="0">
                <a:latin typeface="Microsoft Sans Serif"/>
                <a:cs typeface="Microsoft Sans Serif"/>
              </a:rPr>
              <a:t>r</a:t>
            </a:r>
            <a:r>
              <a:rPr sz="1100" spc="-120" dirty="0">
                <a:latin typeface="Microsoft Sans Serif"/>
                <a:cs typeface="Microsoft Sans Serif"/>
              </a:rPr>
              <a:t>e</a:t>
            </a:r>
            <a:r>
              <a:rPr sz="1100" spc="-30" dirty="0">
                <a:latin typeface="Microsoft Sans Serif"/>
                <a:cs typeface="Microsoft Sans Serif"/>
              </a:rPr>
              <a:t>p</a:t>
            </a:r>
            <a:r>
              <a:rPr sz="1100" spc="-25" dirty="0">
                <a:latin typeface="Microsoft Sans Serif"/>
                <a:cs typeface="Microsoft Sans Serif"/>
              </a:rPr>
              <a:t>r</a:t>
            </a:r>
            <a:r>
              <a:rPr sz="1100" spc="-120" dirty="0">
                <a:latin typeface="Microsoft Sans Serif"/>
                <a:cs typeface="Microsoft Sans Serif"/>
              </a:rPr>
              <a:t>e</a:t>
            </a:r>
            <a:r>
              <a:rPr sz="1100" spc="-260" dirty="0">
                <a:latin typeface="Microsoft Sans Serif"/>
                <a:cs typeface="Microsoft Sans Serif"/>
              </a:rPr>
              <a:t>s</a:t>
            </a:r>
            <a:r>
              <a:rPr sz="1100" spc="-120" dirty="0">
                <a:latin typeface="Microsoft Sans Serif"/>
                <a:cs typeface="Microsoft Sans Serif"/>
              </a:rPr>
              <a:t>e</a:t>
            </a:r>
            <a:r>
              <a:rPr sz="1100" spc="-90" dirty="0">
                <a:latin typeface="Microsoft Sans Serif"/>
                <a:cs typeface="Microsoft Sans Serif"/>
              </a:rPr>
              <a:t>n</a:t>
            </a:r>
            <a:r>
              <a:rPr sz="1100" spc="40" dirty="0">
                <a:latin typeface="Microsoft Sans Serif"/>
                <a:cs typeface="Microsoft Sans Serif"/>
              </a:rPr>
              <a:t>t</a:t>
            </a:r>
            <a:r>
              <a:rPr sz="1100" spc="-65" dirty="0">
                <a:latin typeface="Microsoft Sans Serif"/>
                <a:cs typeface="Microsoft Sans Serif"/>
              </a:rPr>
              <a:t>a</a:t>
            </a:r>
            <a:r>
              <a:rPr sz="1100" spc="-90" dirty="0">
                <a:latin typeface="Microsoft Sans Serif"/>
                <a:cs typeface="Microsoft Sans Serif"/>
              </a:rPr>
              <a:t>n</a:t>
            </a:r>
            <a:r>
              <a:rPr sz="1100" spc="40" dirty="0">
                <a:latin typeface="Microsoft Sans Serif"/>
                <a:cs typeface="Microsoft Sans Serif"/>
              </a:rPr>
              <a:t>t</a:t>
            </a:r>
            <a:r>
              <a:rPr sz="1100" spc="-120" dirty="0">
                <a:latin typeface="Microsoft Sans Serif"/>
                <a:cs typeface="Microsoft Sans Serif"/>
              </a:rPr>
              <a:t>e</a:t>
            </a:r>
            <a:r>
              <a:rPr sz="1100" spc="-225" dirty="0">
                <a:latin typeface="Microsoft Sans Serif"/>
                <a:cs typeface="Microsoft Sans Serif"/>
              </a:rPr>
              <a:t>s</a:t>
            </a:r>
            <a:r>
              <a:rPr sz="1100" spc="-65" dirty="0">
                <a:latin typeface="Microsoft Sans Serif"/>
                <a:cs typeface="Microsoft Sans Serif"/>
              </a:rPr>
              <a:t> </a:t>
            </a:r>
            <a:r>
              <a:rPr sz="1100" spc="-60" dirty="0">
                <a:latin typeface="Microsoft Sans Serif"/>
                <a:cs typeface="Microsoft Sans Serif"/>
              </a:rPr>
              <a:t>d</a:t>
            </a:r>
            <a:r>
              <a:rPr sz="1100" spc="-85" dirty="0">
                <a:latin typeface="Microsoft Sans Serif"/>
                <a:cs typeface="Microsoft Sans Serif"/>
              </a:rPr>
              <a:t>e</a:t>
            </a:r>
            <a:r>
              <a:rPr sz="1100" spc="-65" dirty="0">
                <a:latin typeface="Microsoft Sans Serif"/>
                <a:cs typeface="Microsoft Sans Serif"/>
              </a:rPr>
              <a:t> </a:t>
            </a:r>
            <a:r>
              <a:rPr sz="1100" spc="-20" dirty="0">
                <a:latin typeface="Microsoft Sans Serif"/>
                <a:cs typeface="Microsoft Sans Serif"/>
              </a:rPr>
              <a:t>l</a:t>
            </a:r>
            <a:r>
              <a:rPr sz="1100" spc="-5" dirty="0">
                <a:latin typeface="Microsoft Sans Serif"/>
                <a:cs typeface="Microsoft Sans Serif"/>
              </a:rPr>
              <a:t>a  </a:t>
            </a:r>
            <a:r>
              <a:rPr sz="1100" spc="-65" dirty="0">
                <a:latin typeface="Microsoft Sans Serif"/>
                <a:cs typeface="Microsoft Sans Serif"/>
              </a:rPr>
              <a:t>comunidad</a:t>
            </a:r>
            <a:endParaRPr sz="1100">
              <a:latin typeface="Microsoft Sans Serif"/>
              <a:cs typeface="Microsoft Sans Serif"/>
            </a:endParaRPr>
          </a:p>
          <a:p>
            <a:pPr marL="149225" marR="5080" indent="-137160">
              <a:lnSpc>
                <a:spcPts val="1200"/>
              </a:lnSpc>
              <a:spcBef>
                <a:spcPts val="15"/>
              </a:spcBef>
              <a:buClr>
                <a:srgbClr val="A40020"/>
              </a:buClr>
              <a:buFont typeface="Wingdings"/>
              <a:buChar char=""/>
              <a:tabLst>
                <a:tab pos="149860" algn="l"/>
              </a:tabLst>
            </a:pPr>
            <a:r>
              <a:rPr sz="1100" spc="-120" dirty="0">
                <a:latin typeface="Microsoft Sans Serif"/>
                <a:cs typeface="Microsoft Sans Serif"/>
              </a:rPr>
              <a:t>F</a:t>
            </a:r>
            <a:r>
              <a:rPr sz="1100" spc="-95" dirty="0">
                <a:latin typeface="Microsoft Sans Serif"/>
                <a:cs typeface="Microsoft Sans Serif"/>
              </a:rPr>
              <a:t>o</a:t>
            </a:r>
            <a:r>
              <a:rPr sz="1100" spc="-25" dirty="0">
                <a:latin typeface="Microsoft Sans Serif"/>
                <a:cs typeface="Microsoft Sans Serif"/>
              </a:rPr>
              <a:t>r</a:t>
            </a:r>
            <a:r>
              <a:rPr sz="1100" spc="40" dirty="0">
                <a:latin typeface="Microsoft Sans Serif"/>
                <a:cs typeface="Microsoft Sans Serif"/>
              </a:rPr>
              <a:t>t</a:t>
            </a:r>
            <a:r>
              <a:rPr sz="1100" spc="-65" dirty="0">
                <a:latin typeface="Microsoft Sans Serif"/>
                <a:cs typeface="Microsoft Sans Serif"/>
              </a:rPr>
              <a:t>a</a:t>
            </a:r>
            <a:r>
              <a:rPr sz="1100" spc="-20" dirty="0">
                <a:latin typeface="Microsoft Sans Serif"/>
                <a:cs typeface="Microsoft Sans Serif"/>
              </a:rPr>
              <a:t>l</a:t>
            </a:r>
            <a:r>
              <a:rPr sz="1100" spc="-120" dirty="0">
                <a:latin typeface="Microsoft Sans Serif"/>
                <a:cs typeface="Microsoft Sans Serif"/>
              </a:rPr>
              <a:t>e</a:t>
            </a:r>
            <a:r>
              <a:rPr sz="1100" spc="-145" dirty="0">
                <a:latin typeface="Microsoft Sans Serif"/>
                <a:cs typeface="Microsoft Sans Serif"/>
              </a:rPr>
              <a:t>c</a:t>
            </a:r>
            <a:r>
              <a:rPr sz="1100" spc="-50" dirty="0">
                <a:latin typeface="Microsoft Sans Serif"/>
                <a:cs typeface="Microsoft Sans Serif"/>
              </a:rPr>
              <a:t>i</a:t>
            </a:r>
            <a:r>
              <a:rPr sz="1100" spc="-45" dirty="0">
                <a:latin typeface="Microsoft Sans Serif"/>
                <a:cs typeface="Microsoft Sans Serif"/>
              </a:rPr>
              <a:t>m</a:t>
            </a:r>
            <a:r>
              <a:rPr sz="1100" spc="-20" dirty="0">
                <a:latin typeface="Microsoft Sans Serif"/>
                <a:cs typeface="Microsoft Sans Serif"/>
              </a:rPr>
              <a:t>i</a:t>
            </a:r>
            <a:r>
              <a:rPr sz="1100" spc="-120" dirty="0">
                <a:latin typeface="Microsoft Sans Serif"/>
                <a:cs typeface="Microsoft Sans Serif"/>
              </a:rPr>
              <a:t>e</a:t>
            </a:r>
            <a:r>
              <a:rPr sz="1100" spc="-90" dirty="0">
                <a:latin typeface="Microsoft Sans Serif"/>
                <a:cs typeface="Microsoft Sans Serif"/>
              </a:rPr>
              <a:t>n</a:t>
            </a:r>
            <a:r>
              <a:rPr sz="1100" spc="40" dirty="0">
                <a:latin typeface="Microsoft Sans Serif"/>
                <a:cs typeface="Microsoft Sans Serif"/>
              </a:rPr>
              <a:t>t</a:t>
            </a:r>
            <a:r>
              <a:rPr sz="1100" spc="-55" dirty="0">
                <a:latin typeface="Microsoft Sans Serif"/>
                <a:cs typeface="Microsoft Sans Serif"/>
              </a:rPr>
              <a:t>o</a:t>
            </a:r>
            <a:r>
              <a:rPr sz="1100" spc="-65" dirty="0">
                <a:latin typeface="Microsoft Sans Serif"/>
                <a:cs typeface="Microsoft Sans Serif"/>
              </a:rPr>
              <a:t> </a:t>
            </a:r>
            <a:r>
              <a:rPr sz="1100" spc="-35" dirty="0">
                <a:latin typeface="Microsoft Sans Serif"/>
                <a:cs typeface="Microsoft Sans Serif"/>
              </a:rPr>
              <a:t>o  </a:t>
            </a:r>
            <a:r>
              <a:rPr sz="1100" spc="-145" dirty="0">
                <a:latin typeface="Microsoft Sans Serif"/>
                <a:cs typeface="Microsoft Sans Serif"/>
              </a:rPr>
              <a:t>c</a:t>
            </a:r>
            <a:r>
              <a:rPr sz="1100" spc="-95" dirty="0">
                <a:latin typeface="Microsoft Sans Serif"/>
                <a:cs typeface="Microsoft Sans Serif"/>
              </a:rPr>
              <a:t>o</a:t>
            </a:r>
            <a:r>
              <a:rPr sz="1100" spc="-90" dirty="0">
                <a:latin typeface="Microsoft Sans Serif"/>
                <a:cs typeface="Microsoft Sans Serif"/>
              </a:rPr>
              <a:t>n</a:t>
            </a:r>
            <a:r>
              <a:rPr sz="1100" spc="-15" dirty="0">
                <a:latin typeface="Microsoft Sans Serif"/>
                <a:cs typeface="Microsoft Sans Serif"/>
              </a:rPr>
              <a:t>f</a:t>
            </a:r>
            <a:r>
              <a:rPr sz="1100" spc="-95" dirty="0">
                <a:latin typeface="Microsoft Sans Serif"/>
                <a:cs typeface="Microsoft Sans Serif"/>
              </a:rPr>
              <a:t>o</a:t>
            </a:r>
            <a:r>
              <a:rPr sz="1100" spc="-25" dirty="0">
                <a:latin typeface="Microsoft Sans Serif"/>
                <a:cs typeface="Microsoft Sans Serif"/>
              </a:rPr>
              <a:t>r</a:t>
            </a:r>
            <a:r>
              <a:rPr sz="1100" spc="-45" dirty="0">
                <a:latin typeface="Microsoft Sans Serif"/>
                <a:cs typeface="Microsoft Sans Serif"/>
              </a:rPr>
              <a:t>m</a:t>
            </a:r>
            <a:r>
              <a:rPr sz="1100" spc="-65" dirty="0">
                <a:latin typeface="Microsoft Sans Serif"/>
                <a:cs typeface="Microsoft Sans Serif"/>
              </a:rPr>
              <a:t>a</a:t>
            </a:r>
            <a:r>
              <a:rPr sz="1100" spc="-145" dirty="0">
                <a:latin typeface="Microsoft Sans Serif"/>
                <a:cs typeface="Microsoft Sans Serif"/>
              </a:rPr>
              <a:t>c</a:t>
            </a:r>
            <a:r>
              <a:rPr sz="1100" spc="-20" dirty="0">
                <a:latin typeface="Microsoft Sans Serif"/>
                <a:cs typeface="Microsoft Sans Serif"/>
              </a:rPr>
              <a:t>i</a:t>
            </a:r>
            <a:r>
              <a:rPr sz="1100" spc="-95" dirty="0">
                <a:latin typeface="Microsoft Sans Serif"/>
                <a:cs typeface="Microsoft Sans Serif"/>
              </a:rPr>
              <a:t>ó</a:t>
            </a:r>
            <a:r>
              <a:rPr sz="1100" spc="-40" dirty="0">
                <a:latin typeface="Microsoft Sans Serif"/>
                <a:cs typeface="Microsoft Sans Serif"/>
              </a:rPr>
              <a:t>n</a:t>
            </a:r>
            <a:r>
              <a:rPr sz="1100" dirty="0">
                <a:latin typeface="Microsoft Sans Serif"/>
                <a:cs typeface="Microsoft Sans Serif"/>
              </a:rPr>
              <a:t> </a:t>
            </a:r>
            <a:r>
              <a:rPr sz="1100" spc="-110" dirty="0">
                <a:latin typeface="Microsoft Sans Serif"/>
                <a:cs typeface="Microsoft Sans Serif"/>
              </a:rPr>
              <a:t> </a:t>
            </a:r>
            <a:r>
              <a:rPr sz="1100" spc="-60" dirty="0">
                <a:latin typeface="Microsoft Sans Serif"/>
                <a:cs typeface="Microsoft Sans Serif"/>
              </a:rPr>
              <a:t>d</a:t>
            </a:r>
            <a:r>
              <a:rPr sz="1100" spc="-85" dirty="0">
                <a:latin typeface="Microsoft Sans Serif"/>
                <a:cs typeface="Microsoft Sans Serif"/>
              </a:rPr>
              <a:t>e</a:t>
            </a:r>
            <a:r>
              <a:rPr sz="1100" spc="-65" dirty="0">
                <a:latin typeface="Microsoft Sans Serif"/>
                <a:cs typeface="Microsoft Sans Serif"/>
              </a:rPr>
              <a:t> </a:t>
            </a:r>
            <a:r>
              <a:rPr sz="1100" spc="-60" dirty="0">
                <a:latin typeface="Microsoft Sans Serif"/>
                <a:cs typeface="Microsoft Sans Serif"/>
              </a:rPr>
              <a:t>u</a:t>
            </a:r>
            <a:r>
              <a:rPr sz="1100" spc="-40" dirty="0">
                <a:latin typeface="Microsoft Sans Serif"/>
                <a:cs typeface="Microsoft Sans Serif"/>
              </a:rPr>
              <a:t>n</a:t>
            </a:r>
            <a:r>
              <a:rPr sz="1100" spc="-80" dirty="0">
                <a:latin typeface="Microsoft Sans Serif"/>
                <a:cs typeface="Microsoft Sans Serif"/>
              </a:rPr>
              <a:t> </a:t>
            </a:r>
            <a:r>
              <a:rPr sz="1100" spc="-190" dirty="0">
                <a:latin typeface="Microsoft Sans Serif"/>
                <a:cs typeface="Microsoft Sans Serif"/>
              </a:rPr>
              <a:t>C</a:t>
            </a:r>
            <a:r>
              <a:rPr sz="1100" spc="-95" dirty="0">
                <a:latin typeface="Microsoft Sans Serif"/>
                <a:cs typeface="Microsoft Sans Serif"/>
              </a:rPr>
              <a:t>o</a:t>
            </a:r>
            <a:r>
              <a:rPr sz="1100" spc="-70" dirty="0">
                <a:latin typeface="Microsoft Sans Serif"/>
                <a:cs typeface="Microsoft Sans Serif"/>
              </a:rPr>
              <a:t>m</a:t>
            </a:r>
            <a:r>
              <a:rPr sz="1100" spc="-20" dirty="0">
                <a:latin typeface="Microsoft Sans Serif"/>
                <a:cs typeface="Microsoft Sans Serif"/>
              </a:rPr>
              <a:t>i</a:t>
            </a:r>
            <a:r>
              <a:rPr sz="1100" spc="40" dirty="0">
                <a:latin typeface="Microsoft Sans Serif"/>
                <a:cs typeface="Microsoft Sans Serif"/>
              </a:rPr>
              <a:t>t</a:t>
            </a:r>
            <a:r>
              <a:rPr sz="1100" spc="-85" dirty="0">
                <a:latin typeface="Microsoft Sans Serif"/>
                <a:cs typeface="Microsoft Sans Serif"/>
              </a:rPr>
              <a:t>é</a:t>
            </a:r>
            <a:endParaRPr sz="1100">
              <a:latin typeface="Microsoft Sans Serif"/>
              <a:cs typeface="Microsoft Sans Serif"/>
            </a:endParaRPr>
          </a:p>
        </p:txBody>
      </p:sp>
      <p:sp>
        <p:nvSpPr>
          <p:cNvPr id="68" name="object 68"/>
          <p:cNvSpPr txBox="1"/>
          <p:nvPr/>
        </p:nvSpPr>
        <p:spPr>
          <a:xfrm>
            <a:off x="682418" y="2553330"/>
            <a:ext cx="1001394" cy="19177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0"/>
              </a:spcBef>
            </a:pPr>
            <a:r>
              <a:rPr sz="1100" spc="-190" dirty="0">
                <a:latin typeface="Microsoft Sans Serif"/>
                <a:cs typeface="Microsoft Sans Serif"/>
              </a:rPr>
              <a:t>C</a:t>
            </a:r>
            <a:r>
              <a:rPr sz="1100" spc="-95" dirty="0">
                <a:latin typeface="Microsoft Sans Serif"/>
                <a:cs typeface="Microsoft Sans Serif"/>
              </a:rPr>
              <a:t>o</a:t>
            </a:r>
            <a:r>
              <a:rPr sz="1100" spc="-45" dirty="0">
                <a:latin typeface="Microsoft Sans Serif"/>
                <a:cs typeface="Microsoft Sans Serif"/>
              </a:rPr>
              <a:t>m</a:t>
            </a:r>
            <a:r>
              <a:rPr sz="1100" spc="-60" dirty="0">
                <a:latin typeface="Microsoft Sans Serif"/>
                <a:cs typeface="Microsoft Sans Serif"/>
              </a:rPr>
              <a:t>u</a:t>
            </a:r>
            <a:r>
              <a:rPr sz="1100" spc="-90" dirty="0">
                <a:latin typeface="Microsoft Sans Serif"/>
                <a:cs typeface="Microsoft Sans Serif"/>
              </a:rPr>
              <a:t>n</a:t>
            </a:r>
            <a:r>
              <a:rPr sz="1100" spc="-65" dirty="0">
                <a:latin typeface="Microsoft Sans Serif"/>
                <a:cs typeface="Microsoft Sans Serif"/>
              </a:rPr>
              <a:t>a</a:t>
            </a:r>
            <a:r>
              <a:rPr sz="1100" spc="-10" dirty="0">
                <a:latin typeface="Microsoft Sans Serif"/>
                <a:cs typeface="Microsoft Sans Serif"/>
              </a:rPr>
              <a:t>l</a:t>
            </a:r>
            <a:r>
              <a:rPr sz="1100" spc="-35" dirty="0">
                <a:latin typeface="Microsoft Sans Serif"/>
                <a:cs typeface="Microsoft Sans Serif"/>
              </a:rPr>
              <a:t> </a:t>
            </a:r>
            <a:r>
              <a:rPr sz="1100" spc="-60" dirty="0">
                <a:latin typeface="Microsoft Sans Serif"/>
                <a:cs typeface="Microsoft Sans Serif"/>
              </a:rPr>
              <a:t>d</a:t>
            </a:r>
            <a:r>
              <a:rPr sz="1100" spc="-85" dirty="0">
                <a:latin typeface="Microsoft Sans Serif"/>
                <a:cs typeface="Microsoft Sans Serif"/>
              </a:rPr>
              <a:t>e</a:t>
            </a:r>
            <a:r>
              <a:rPr sz="1100" spc="-65" dirty="0">
                <a:latin typeface="Microsoft Sans Serif"/>
                <a:cs typeface="Microsoft Sans Serif"/>
              </a:rPr>
              <a:t> </a:t>
            </a:r>
            <a:r>
              <a:rPr sz="1100" spc="-270" dirty="0">
                <a:latin typeface="Microsoft Sans Serif"/>
                <a:cs typeface="Microsoft Sans Serif"/>
              </a:rPr>
              <a:t>S</a:t>
            </a:r>
            <a:r>
              <a:rPr sz="1100" spc="-65" dirty="0">
                <a:latin typeface="Microsoft Sans Serif"/>
                <a:cs typeface="Microsoft Sans Serif"/>
              </a:rPr>
              <a:t>a</a:t>
            </a:r>
            <a:r>
              <a:rPr sz="1100" spc="-20" dirty="0">
                <a:latin typeface="Microsoft Sans Serif"/>
                <a:cs typeface="Microsoft Sans Serif"/>
              </a:rPr>
              <a:t>l</a:t>
            </a:r>
            <a:r>
              <a:rPr sz="1100" spc="-60" dirty="0">
                <a:latin typeface="Microsoft Sans Serif"/>
                <a:cs typeface="Microsoft Sans Serif"/>
              </a:rPr>
              <a:t>u</a:t>
            </a:r>
            <a:r>
              <a:rPr sz="1100" spc="-5" dirty="0">
                <a:latin typeface="Microsoft Sans Serif"/>
                <a:cs typeface="Microsoft Sans Serif"/>
              </a:rPr>
              <a:t>d</a:t>
            </a:r>
            <a:endParaRPr sz="1100">
              <a:latin typeface="Microsoft Sans Serif"/>
              <a:cs typeface="Microsoft Sans Serif"/>
            </a:endParaRPr>
          </a:p>
        </p:txBody>
      </p:sp>
      <p:sp>
        <p:nvSpPr>
          <p:cNvPr id="69" name="object 69"/>
          <p:cNvSpPr txBox="1"/>
          <p:nvPr/>
        </p:nvSpPr>
        <p:spPr>
          <a:xfrm>
            <a:off x="545349" y="2697822"/>
            <a:ext cx="1478280" cy="19177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36525" indent="-137160">
              <a:lnSpc>
                <a:spcPct val="100000"/>
              </a:lnSpc>
              <a:spcBef>
                <a:spcPts val="90"/>
              </a:spcBef>
              <a:buClr>
                <a:srgbClr val="A40020"/>
              </a:buClr>
              <a:buFont typeface="Wingdings"/>
              <a:buChar char=""/>
              <a:tabLst>
                <a:tab pos="137160" algn="l"/>
              </a:tabLst>
            </a:pPr>
            <a:r>
              <a:rPr sz="1100" spc="-190" dirty="0">
                <a:latin typeface="Microsoft Sans Serif"/>
                <a:cs typeface="Microsoft Sans Serif"/>
              </a:rPr>
              <a:t>C</a:t>
            </a:r>
            <a:r>
              <a:rPr sz="1100" spc="-65" dirty="0">
                <a:latin typeface="Microsoft Sans Serif"/>
                <a:cs typeface="Microsoft Sans Serif"/>
              </a:rPr>
              <a:t>a</a:t>
            </a:r>
            <a:r>
              <a:rPr sz="1100" spc="-30" dirty="0">
                <a:latin typeface="Microsoft Sans Serif"/>
                <a:cs typeface="Microsoft Sans Serif"/>
              </a:rPr>
              <a:t>p</a:t>
            </a:r>
            <a:r>
              <a:rPr sz="1100" spc="-65" dirty="0">
                <a:latin typeface="Microsoft Sans Serif"/>
                <a:cs typeface="Microsoft Sans Serif"/>
              </a:rPr>
              <a:t>a</a:t>
            </a:r>
            <a:r>
              <a:rPr sz="1100" spc="-145" dirty="0">
                <a:latin typeface="Microsoft Sans Serif"/>
                <a:cs typeface="Microsoft Sans Serif"/>
              </a:rPr>
              <a:t>c</a:t>
            </a:r>
            <a:r>
              <a:rPr sz="1100" spc="-20" dirty="0">
                <a:latin typeface="Microsoft Sans Serif"/>
                <a:cs typeface="Microsoft Sans Serif"/>
              </a:rPr>
              <a:t>i</a:t>
            </a:r>
            <a:r>
              <a:rPr sz="1100" spc="40" dirty="0">
                <a:latin typeface="Microsoft Sans Serif"/>
                <a:cs typeface="Microsoft Sans Serif"/>
              </a:rPr>
              <a:t>t</a:t>
            </a:r>
            <a:r>
              <a:rPr sz="1100" spc="-65" dirty="0">
                <a:latin typeface="Microsoft Sans Serif"/>
                <a:cs typeface="Microsoft Sans Serif"/>
              </a:rPr>
              <a:t>a</a:t>
            </a:r>
            <a:r>
              <a:rPr sz="1100" spc="-145" dirty="0">
                <a:latin typeface="Microsoft Sans Serif"/>
                <a:cs typeface="Microsoft Sans Serif"/>
              </a:rPr>
              <a:t>c</a:t>
            </a:r>
            <a:r>
              <a:rPr sz="1100" spc="-20" dirty="0">
                <a:latin typeface="Microsoft Sans Serif"/>
                <a:cs typeface="Microsoft Sans Serif"/>
              </a:rPr>
              <a:t>i</a:t>
            </a:r>
            <a:r>
              <a:rPr sz="1100" spc="-95" dirty="0">
                <a:latin typeface="Microsoft Sans Serif"/>
                <a:cs typeface="Microsoft Sans Serif"/>
              </a:rPr>
              <a:t>ó</a:t>
            </a:r>
            <a:r>
              <a:rPr sz="1100" spc="-40" dirty="0">
                <a:latin typeface="Microsoft Sans Serif"/>
                <a:cs typeface="Microsoft Sans Serif"/>
              </a:rPr>
              <a:t>n</a:t>
            </a:r>
            <a:r>
              <a:rPr sz="1100" spc="-80" dirty="0">
                <a:latin typeface="Microsoft Sans Serif"/>
                <a:cs typeface="Microsoft Sans Serif"/>
              </a:rPr>
              <a:t> </a:t>
            </a:r>
            <a:r>
              <a:rPr sz="1100" spc="-60" dirty="0">
                <a:latin typeface="Microsoft Sans Serif"/>
                <a:cs typeface="Microsoft Sans Serif"/>
              </a:rPr>
              <a:t>d</a:t>
            </a:r>
            <a:r>
              <a:rPr sz="1100" spc="-120" dirty="0">
                <a:latin typeface="Microsoft Sans Serif"/>
                <a:cs typeface="Microsoft Sans Serif"/>
              </a:rPr>
              <a:t>e</a:t>
            </a:r>
            <a:r>
              <a:rPr sz="1100" spc="-10" dirty="0">
                <a:latin typeface="Microsoft Sans Serif"/>
                <a:cs typeface="Microsoft Sans Serif"/>
              </a:rPr>
              <a:t>l</a:t>
            </a:r>
            <a:r>
              <a:rPr sz="1100" spc="-35" dirty="0">
                <a:latin typeface="Microsoft Sans Serif"/>
                <a:cs typeface="Microsoft Sans Serif"/>
              </a:rPr>
              <a:t> </a:t>
            </a:r>
            <a:r>
              <a:rPr sz="1100" spc="-190" dirty="0">
                <a:latin typeface="Microsoft Sans Serif"/>
                <a:cs typeface="Microsoft Sans Serif"/>
              </a:rPr>
              <a:t>C</a:t>
            </a:r>
            <a:r>
              <a:rPr sz="1100" spc="-95" dirty="0">
                <a:latin typeface="Microsoft Sans Serif"/>
                <a:cs typeface="Microsoft Sans Serif"/>
              </a:rPr>
              <a:t>o</a:t>
            </a:r>
            <a:r>
              <a:rPr sz="1100" spc="-45" dirty="0">
                <a:latin typeface="Microsoft Sans Serif"/>
                <a:cs typeface="Microsoft Sans Serif"/>
              </a:rPr>
              <a:t>m</a:t>
            </a:r>
            <a:r>
              <a:rPr sz="1100" spc="-20" dirty="0">
                <a:latin typeface="Microsoft Sans Serif"/>
                <a:cs typeface="Microsoft Sans Serif"/>
              </a:rPr>
              <a:t>i</a:t>
            </a:r>
            <a:r>
              <a:rPr sz="1100" spc="10" dirty="0">
                <a:latin typeface="Microsoft Sans Serif"/>
                <a:cs typeface="Microsoft Sans Serif"/>
              </a:rPr>
              <a:t>t</a:t>
            </a:r>
            <a:r>
              <a:rPr sz="1100" spc="-85" dirty="0">
                <a:latin typeface="Microsoft Sans Serif"/>
                <a:cs typeface="Microsoft Sans Serif"/>
              </a:rPr>
              <a:t>é</a:t>
            </a:r>
            <a:endParaRPr sz="1100">
              <a:latin typeface="Microsoft Sans Serif"/>
              <a:cs typeface="Microsoft Sans Serif"/>
            </a:endParaRPr>
          </a:p>
        </p:txBody>
      </p:sp>
      <p:sp>
        <p:nvSpPr>
          <p:cNvPr id="70" name="object 70"/>
          <p:cNvSpPr txBox="1"/>
          <p:nvPr/>
        </p:nvSpPr>
        <p:spPr>
          <a:xfrm>
            <a:off x="532649" y="2849694"/>
            <a:ext cx="1827530" cy="499109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49225">
              <a:lnSpc>
                <a:spcPts val="1300"/>
              </a:lnSpc>
              <a:spcBef>
                <a:spcPts val="90"/>
              </a:spcBef>
            </a:pPr>
            <a:r>
              <a:rPr sz="1100" spc="-190" dirty="0">
                <a:latin typeface="Microsoft Sans Serif"/>
                <a:cs typeface="Microsoft Sans Serif"/>
              </a:rPr>
              <a:t>C</a:t>
            </a:r>
            <a:r>
              <a:rPr sz="1100" spc="-95" dirty="0">
                <a:latin typeface="Microsoft Sans Serif"/>
                <a:cs typeface="Microsoft Sans Serif"/>
              </a:rPr>
              <a:t>o</a:t>
            </a:r>
            <a:r>
              <a:rPr sz="1100" spc="-45" dirty="0">
                <a:latin typeface="Microsoft Sans Serif"/>
                <a:cs typeface="Microsoft Sans Serif"/>
              </a:rPr>
              <a:t>m</a:t>
            </a:r>
            <a:r>
              <a:rPr sz="1100" spc="-60" dirty="0">
                <a:latin typeface="Microsoft Sans Serif"/>
                <a:cs typeface="Microsoft Sans Serif"/>
              </a:rPr>
              <a:t>u</a:t>
            </a:r>
            <a:r>
              <a:rPr sz="1100" spc="-90" dirty="0">
                <a:latin typeface="Microsoft Sans Serif"/>
                <a:cs typeface="Microsoft Sans Serif"/>
              </a:rPr>
              <a:t>n</a:t>
            </a:r>
            <a:r>
              <a:rPr sz="1100" spc="-65" dirty="0">
                <a:latin typeface="Microsoft Sans Serif"/>
                <a:cs typeface="Microsoft Sans Serif"/>
              </a:rPr>
              <a:t>a</a:t>
            </a:r>
            <a:r>
              <a:rPr sz="1100" spc="-10" dirty="0">
                <a:latin typeface="Microsoft Sans Serif"/>
                <a:cs typeface="Microsoft Sans Serif"/>
              </a:rPr>
              <a:t>l</a:t>
            </a:r>
            <a:r>
              <a:rPr sz="1100" spc="-35" dirty="0">
                <a:latin typeface="Microsoft Sans Serif"/>
                <a:cs typeface="Microsoft Sans Serif"/>
              </a:rPr>
              <a:t> </a:t>
            </a:r>
            <a:r>
              <a:rPr sz="1100" spc="-60" dirty="0">
                <a:latin typeface="Microsoft Sans Serif"/>
                <a:cs typeface="Microsoft Sans Serif"/>
              </a:rPr>
              <a:t>d</a:t>
            </a:r>
            <a:r>
              <a:rPr sz="1100" spc="-85" dirty="0">
                <a:latin typeface="Microsoft Sans Serif"/>
                <a:cs typeface="Microsoft Sans Serif"/>
              </a:rPr>
              <a:t>e</a:t>
            </a:r>
            <a:r>
              <a:rPr sz="1100" spc="-65" dirty="0">
                <a:latin typeface="Microsoft Sans Serif"/>
                <a:cs typeface="Microsoft Sans Serif"/>
              </a:rPr>
              <a:t> </a:t>
            </a:r>
            <a:r>
              <a:rPr sz="1100" spc="-270" dirty="0">
                <a:latin typeface="Microsoft Sans Serif"/>
                <a:cs typeface="Microsoft Sans Serif"/>
              </a:rPr>
              <a:t>S</a:t>
            </a:r>
            <a:r>
              <a:rPr sz="1100" spc="-65" dirty="0">
                <a:latin typeface="Microsoft Sans Serif"/>
                <a:cs typeface="Microsoft Sans Serif"/>
              </a:rPr>
              <a:t>a</a:t>
            </a:r>
            <a:r>
              <a:rPr sz="1100" spc="-20" dirty="0">
                <a:latin typeface="Microsoft Sans Serif"/>
                <a:cs typeface="Microsoft Sans Serif"/>
              </a:rPr>
              <a:t>l</a:t>
            </a:r>
            <a:r>
              <a:rPr sz="1100" spc="-60" dirty="0">
                <a:latin typeface="Microsoft Sans Serif"/>
                <a:cs typeface="Microsoft Sans Serif"/>
              </a:rPr>
              <a:t>u</a:t>
            </a:r>
            <a:r>
              <a:rPr sz="1100" spc="-5" dirty="0">
                <a:latin typeface="Microsoft Sans Serif"/>
                <a:cs typeface="Microsoft Sans Serif"/>
              </a:rPr>
              <a:t>d</a:t>
            </a:r>
            <a:endParaRPr sz="1100">
              <a:latin typeface="Microsoft Sans Serif"/>
              <a:cs typeface="Microsoft Sans Serif"/>
            </a:endParaRPr>
          </a:p>
          <a:p>
            <a:pPr marL="149225" marR="5080" indent="-137160">
              <a:lnSpc>
                <a:spcPts val="1140"/>
              </a:lnSpc>
              <a:spcBef>
                <a:spcPts val="165"/>
              </a:spcBef>
              <a:buClr>
                <a:srgbClr val="A40020"/>
              </a:buClr>
              <a:buFont typeface="Wingdings"/>
              <a:buChar char=""/>
              <a:tabLst>
                <a:tab pos="149860" algn="l"/>
              </a:tabLst>
            </a:pPr>
            <a:r>
              <a:rPr sz="1100" spc="-65" dirty="0">
                <a:latin typeface="Microsoft Sans Serif"/>
                <a:cs typeface="Microsoft Sans Serif"/>
              </a:rPr>
              <a:t>Identificación</a:t>
            </a:r>
            <a:r>
              <a:rPr sz="1100" spc="-80" dirty="0">
                <a:latin typeface="Microsoft Sans Serif"/>
                <a:cs typeface="Microsoft Sans Serif"/>
              </a:rPr>
              <a:t> </a:t>
            </a:r>
            <a:r>
              <a:rPr sz="1100" spc="-55" dirty="0">
                <a:latin typeface="Microsoft Sans Serif"/>
                <a:cs typeface="Microsoft Sans Serif"/>
              </a:rPr>
              <a:t>o</a:t>
            </a:r>
            <a:r>
              <a:rPr sz="1100" spc="-65" dirty="0">
                <a:latin typeface="Microsoft Sans Serif"/>
                <a:cs typeface="Microsoft Sans Serif"/>
              </a:rPr>
              <a:t> </a:t>
            </a:r>
            <a:r>
              <a:rPr sz="1100" spc="-110" dirty="0">
                <a:latin typeface="Microsoft Sans Serif"/>
                <a:cs typeface="Microsoft Sans Serif"/>
              </a:rPr>
              <a:t>selección</a:t>
            </a:r>
            <a:r>
              <a:rPr sz="1100" spc="-80" dirty="0">
                <a:latin typeface="Microsoft Sans Serif"/>
                <a:cs typeface="Microsoft Sans Serif"/>
              </a:rPr>
              <a:t> </a:t>
            </a:r>
            <a:r>
              <a:rPr sz="1100" spc="-30" dirty="0">
                <a:latin typeface="Microsoft Sans Serif"/>
                <a:cs typeface="Microsoft Sans Serif"/>
              </a:rPr>
              <a:t>y </a:t>
            </a:r>
            <a:r>
              <a:rPr sz="1100" spc="-25" dirty="0">
                <a:latin typeface="Microsoft Sans Serif"/>
                <a:cs typeface="Microsoft Sans Serif"/>
              </a:rPr>
              <a:t> </a:t>
            </a:r>
            <a:r>
              <a:rPr sz="1100" spc="-145" dirty="0">
                <a:latin typeface="Microsoft Sans Serif"/>
                <a:cs typeface="Microsoft Sans Serif"/>
              </a:rPr>
              <a:t>c</a:t>
            </a:r>
            <a:r>
              <a:rPr sz="1100" spc="-65" dirty="0">
                <a:latin typeface="Microsoft Sans Serif"/>
                <a:cs typeface="Microsoft Sans Serif"/>
              </a:rPr>
              <a:t>a</a:t>
            </a:r>
            <a:r>
              <a:rPr sz="1100" spc="-30" dirty="0">
                <a:latin typeface="Microsoft Sans Serif"/>
                <a:cs typeface="Microsoft Sans Serif"/>
              </a:rPr>
              <a:t>p</a:t>
            </a:r>
            <a:r>
              <a:rPr sz="1100" spc="-65" dirty="0">
                <a:latin typeface="Microsoft Sans Serif"/>
                <a:cs typeface="Microsoft Sans Serif"/>
              </a:rPr>
              <a:t>a</a:t>
            </a:r>
            <a:r>
              <a:rPr sz="1100" spc="-145" dirty="0">
                <a:latin typeface="Microsoft Sans Serif"/>
                <a:cs typeface="Microsoft Sans Serif"/>
              </a:rPr>
              <a:t>c</a:t>
            </a:r>
            <a:r>
              <a:rPr sz="1100" spc="-20" dirty="0">
                <a:latin typeface="Microsoft Sans Serif"/>
                <a:cs typeface="Microsoft Sans Serif"/>
              </a:rPr>
              <a:t>i</a:t>
            </a:r>
            <a:r>
              <a:rPr sz="1100" spc="40" dirty="0">
                <a:latin typeface="Microsoft Sans Serif"/>
                <a:cs typeface="Microsoft Sans Serif"/>
              </a:rPr>
              <a:t>t</a:t>
            </a:r>
            <a:r>
              <a:rPr sz="1100" spc="-65" dirty="0">
                <a:latin typeface="Microsoft Sans Serif"/>
                <a:cs typeface="Microsoft Sans Serif"/>
              </a:rPr>
              <a:t>a</a:t>
            </a:r>
            <a:r>
              <a:rPr sz="1100" spc="-145" dirty="0">
                <a:latin typeface="Microsoft Sans Serif"/>
                <a:cs typeface="Microsoft Sans Serif"/>
              </a:rPr>
              <a:t>c</a:t>
            </a:r>
            <a:r>
              <a:rPr sz="1100" spc="-20" dirty="0">
                <a:latin typeface="Microsoft Sans Serif"/>
                <a:cs typeface="Microsoft Sans Serif"/>
              </a:rPr>
              <a:t>i</a:t>
            </a:r>
            <a:r>
              <a:rPr sz="1100" spc="-95" dirty="0">
                <a:latin typeface="Microsoft Sans Serif"/>
                <a:cs typeface="Microsoft Sans Serif"/>
              </a:rPr>
              <a:t>ó</a:t>
            </a:r>
            <a:r>
              <a:rPr sz="1100" spc="-40" dirty="0">
                <a:latin typeface="Microsoft Sans Serif"/>
                <a:cs typeface="Microsoft Sans Serif"/>
              </a:rPr>
              <a:t>n</a:t>
            </a:r>
            <a:r>
              <a:rPr sz="1100" spc="-80" dirty="0">
                <a:latin typeface="Microsoft Sans Serif"/>
                <a:cs typeface="Microsoft Sans Serif"/>
              </a:rPr>
              <a:t> </a:t>
            </a:r>
            <a:r>
              <a:rPr sz="1100" spc="-60" dirty="0">
                <a:latin typeface="Microsoft Sans Serif"/>
                <a:cs typeface="Microsoft Sans Serif"/>
              </a:rPr>
              <a:t>d</a:t>
            </a:r>
            <a:r>
              <a:rPr sz="1100" spc="-85" dirty="0">
                <a:latin typeface="Microsoft Sans Serif"/>
                <a:cs typeface="Microsoft Sans Serif"/>
              </a:rPr>
              <a:t>e</a:t>
            </a:r>
            <a:r>
              <a:rPr sz="1100" spc="-65" dirty="0">
                <a:latin typeface="Microsoft Sans Serif"/>
                <a:cs typeface="Microsoft Sans Serif"/>
              </a:rPr>
              <a:t> </a:t>
            </a:r>
            <a:r>
              <a:rPr sz="1100" spc="-30" dirty="0">
                <a:latin typeface="Microsoft Sans Serif"/>
                <a:cs typeface="Microsoft Sans Serif"/>
              </a:rPr>
              <a:t>p</a:t>
            </a:r>
            <a:r>
              <a:rPr sz="1100" spc="-25" dirty="0">
                <a:latin typeface="Microsoft Sans Serif"/>
                <a:cs typeface="Microsoft Sans Serif"/>
              </a:rPr>
              <a:t>r</a:t>
            </a:r>
            <a:r>
              <a:rPr sz="1100" spc="-95" dirty="0">
                <a:latin typeface="Microsoft Sans Serif"/>
                <a:cs typeface="Microsoft Sans Serif"/>
              </a:rPr>
              <a:t>o</a:t>
            </a:r>
            <a:r>
              <a:rPr sz="1100" spc="-45" dirty="0">
                <a:latin typeface="Microsoft Sans Serif"/>
                <a:cs typeface="Microsoft Sans Serif"/>
              </a:rPr>
              <a:t>m</a:t>
            </a:r>
            <a:r>
              <a:rPr sz="1100" spc="-95" dirty="0">
                <a:latin typeface="Microsoft Sans Serif"/>
                <a:cs typeface="Microsoft Sans Serif"/>
              </a:rPr>
              <a:t>o</a:t>
            </a:r>
            <a:r>
              <a:rPr sz="1100" spc="40" dirty="0">
                <a:latin typeface="Microsoft Sans Serif"/>
                <a:cs typeface="Microsoft Sans Serif"/>
              </a:rPr>
              <a:t>t</a:t>
            </a:r>
            <a:r>
              <a:rPr sz="1100" spc="-95" dirty="0">
                <a:latin typeface="Microsoft Sans Serif"/>
                <a:cs typeface="Microsoft Sans Serif"/>
              </a:rPr>
              <a:t>o</a:t>
            </a:r>
            <a:r>
              <a:rPr sz="1100" spc="-50" dirty="0">
                <a:latin typeface="Microsoft Sans Serif"/>
                <a:cs typeface="Microsoft Sans Serif"/>
              </a:rPr>
              <a:t>r</a:t>
            </a:r>
            <a:r>
              <a:rPr sz="1100" spc="-120" dirty="0">
                <a:latin typeface="Microsoft Sans Serif"/>
                <a:cs typeface="Microsoft Sans Serif"/>
              </a:rPr>
              <a:t>e</a:t>
            </a:r>
            <a:r>
              <a:rPr sz="1100" spc="-225" dirty="0">
                <a:latin typeface="Microsoft Sans Serif"/>
                <a:cs typeface="Microsoft Sans Serif"/>
              </a:rPr>
              <a:t>s</a:t>
            </a:r>
            <a:r>
              <a:rPr sz="1100" spc="-65" dirty="0">
                <a:latin typeface="Microsoft Sans Serif"/>
                <a:cs typeface="Microsoft Sans Serif"/>
              </a:rPr>
              <a:t> </a:t>
            </a:r>
            <a:r>
              <a:rPr sz="1100" spc="-60" dirty="0">
                <a:latin typeface="Microsoft Sans Serif"/>
                <a:cs typeface="Microsoft Sans Serif"/>
              </a:rPr>
              <a:t>d</a:t>
            </a:r>
            <a:r>
              <a:rPr sz="1100" spc="-85" dirty="0">
                <a:latin typeface="Microsoft Sans Serif"/>
                <a:cs typeface="Microsoft Sans Serif"/>
              </a:rPr>
              <a:t>e</a:t>
            </a:r>
            <a:endParaRPr sz="1100">
              <a:latin typeface="Microsoft Sans Serif"/>
              <a:cs typeface="Microsoft Sans Serif"/>
            </a:endParaRPr>
          </a:p>
        </p:txBody>
      </p:sp>
      <p:sp>
        <p:nvSpPr>
          <p:cNvPr id="71" name="object 71"/>
          <p:cNvSpPr txBox="1"/>
          <p:nvPr/>
        </p:nvSpPr>
        <p:spPr>
          <a:xfrm>
            <a:off x="669718" y="3308818"/>
            <a:ext cx="311150" cy="19177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100" spc="-85" dirty="0">
                <a:latin typeface="Microsoft Sans Serif"/>
                <a:cs typeface="Microsoft Sans Serif"/>
              </a:rPr>
              <a:t>salud</a:t>
            </a:r>
            <a:endParaRPr sz="1100">
              <a:latin typeface="Microsoft Sans Serif"/>
              <a:cs typeface="Microsoft Sans Serif"/>
            </a:endParaRPr>
          </a:p>
        </p:txBody>
      </p:sp>
      <p:sp>
        <p:nvSpPr>
          <p:cNvPr id="72" name="object 72"/>
          <p:cNvSpPr txBox="1"/>
          <p:nvPr/>
        </p:nvSpPr>
        <p:spPr>
          <a:xfrm>
            <a:off x="532649" y="3471578"/>
            <a:ext cx="1835150" cy="336550"/>
          </a:xfrm>
          <a:prstGeom prst="rect">
            <a:avLst/>
          </a:prstGeom>
        </p:spPr>
        <p:txBody>
          <a:bodyPr vert="horz" wrap="square" lIns="0" tIns="34925" rIns="0" bIns="0" rtlCol="0">
            <a:spAutoFit/>
          </a:bodyPr>
          <a:lstStyle/>
          <a:p>
            <a:pPr marL="149225" marR="5080" indent="-137160">
              <a:lnSpc>
                <a:spcPts val="1140"/>
              </a:lnSpc>
              <a:spcBef>
                <a:spcPts val="275"/>
              </a:spcBef>
              <a:buClr>
                <a:srgbClr val="A40020"/>
              </a:buClr>
              <a:buFont typeface="Wingdings"/>
              <a:buChar char=""/>
              <a:tabLst>
                <a:tab pos="149860" algn="l"/>
              </a:tabLst>
            </a:pPr>
            <a:r>
              <a:rPr sz="1100" spc="-185" dirty="0">
                <a:latin typeface="Microsoft Sans Serif"/>
                <a:cs typeface="Microsoft Sans Serif"/>
              </a:rPr>
              <a:t>E</a:t>
            </a:r>
            <a:r>
              <a:rPr sz="1100" spc="-20" dirty="0">
                <a:latin typeface="Microsoft Sans Serif"/>
                <a:cs typeface="Microsoft Sans Serif"/>
              </a:rPr>
              <a:t>l</a:t>
            </a:r>
            <a:r>
              <a:rPr sz="1100" spc="-65" dirty="0">
                <a:latin typeface="Microsoft Sans Serif"/>
                <a:cs typeface="Microsoft Sans Serif"/>
              </a:rPr>
              <a:t>ab</a:t>
            </a:r>
            <a:r>
              <a:rPr sz="1100" spc="-95" dirty="0">
                <a:latin typeface="Microsoft Sans Serif"/>
                <a:cs typeface="Microsoft Sans Serif"/>
              </a:rPr>
              <a:t>o</a:t>
            </a:r>
            <a:r>
              <a:rPr sz="1100" spc="-25" dirty="0">
                <a:latin typeface="Microsoft Sans Serif"/>
                <a:cs typeface="Microsoft Sans Serif"/>
              </a:rPr>
              <a:t>r</a:t>
            </a:r>
            <a:r>
              <a:rPr sz="1100" spc="-65" dirty="0">
                <a:latin typeface="Microsoft Sans Serif"/>
                <a:cs typeface="Microsoft Sans Serif"/>
              </a:rPr>
              <a:t>a</a:t>
            </a:r>
            <a:r>
              <a:rPr sz="1100" spc="-25" dirty="0">
                <a:latin typeface="Microsoft Sans Serif"/>
                <a:cs typeface="Microsoft Sans Serif"/>
              </a:rPr>
              <a:t>r</a:t>
            </a:r>
            <a:r>
              <a:rPr sz="1100" spc="-75" dirty="0">
                <a:latin typeface="Microsoft Sans Serif"/>
                <a:cs typeface="Microsoft Sans Serif"/>
              </a:rPr>
              <a:t>,</a:t>
            </a:r>
            <a:r>
              <a:rPr sz="1100" spc="-30" dirty="0">
                <a:latin typeface="Microsoft Sans Serif"/>
                <a:cs typeface="Microsoft Sans Serif"/>
              </a:rPr>
              <a:t> </a:t>
            </a:r>
            <a:r>
              <a:rPr sz="1100" spc="-60" dirty="0">
                <a:latin typeface="Microsoft Sans Serif"/>
                <a:cs typeface="Microsoft Sans Serif"/>
              </a:rPr>
              <a:t>d</a:t>
            </a:r>
            <a:r>
              <a:rPr sz="1100" spc="-85" dirty="0">
                <a:latin typeface="Microsoft Sans Serif"/>
                <a:cs typeface="Microsoft Sans Serif"/>
              </a:rPr>
              <a:t>e</a:t>
            </a:r>
            <a:r>
              <a:rPr sz="1100" spc="-65" dirty="0">
                <a:latin typeface="Microsoft Sans Serif"/>
                <a:cs typeface="Microsoft Sans Serif"/>
              </a:rPr>
              <a:t> </a:t>
            </a:r>
            <a:r>
              <a:rPr sz="1100" spc="-15" dirty="0">
                <a:latin typeface="Microsoft Sans Serif"/>
                <a:cs typeface="Microsoft Sans Serif"/>
              </a:rPr>
              <a:t>f</a:t>
            </a:r>
            <a:r>
              <a:rPr sz="1100" spc="-95" dirty="0">
                <a:latin typeface="Microsoft Sans Serif"/>
                <a:cs typeface="Microsoft Sans Serif"/>
              </a:rPr>
              <a:t>o</a:t>
            </a:r>
            <a:r>
              <a:rPr sz="1100" spc="-50" dirty="0">
                <a:latin typeface="Microsoft Sans Serif"/>
                <a:cs typeface="Microsoft Sans Serif"/>
              </a:rPr>
              <a:t>r</a:t>
            </a:r>
            <a:r>
              <a:rPr sz="1100" spc="-45" dirty="0">
                <a:latin typeface="Microsoft Sans Serif"/>
                <a:cs typeface="Microsoft Sans Serif"/>
              </a:rPr>
              <a:t>m</a:t>
            </a:r>
            <a:r>
              <a:rPr sz="1100" spc="-5" dirty="0">
                <a:latin typeface="Microsoft Sans Serif"/>
                <a:cs typeface="Microsoft Sans Serif"/>
              </a:rPr>
              <a:t>a  </a:t>
            </a:r>
            <a:r>
              <a:rPr sz="1100" spc="-30" dirty="0">
                <a:latin typeface="Microsoft Sans Serif"/>
                <a:cs typeface="Microsoft Sans Serif"/>
              </a:rPr>
              <a:t>p</a:t>
            </a:r>
            <a:r>
              <a:rPr sz="1100" spc="-65" dirty="0">
                <a:latin typeface="Microsoft Sans Serif"/>
                <a:cs typeface="Microsoft Sans Serif"/>
              </a:rPr>
              <a:t>a</a:t>
            </a:r>
            <a:r>
              <a:rPr sz="1100" spc="-25" dirty="0">
                <a:latin typeface="Microsoft Sans Serif"/>
                <a:cs typeface="Microsoft Sans Serif"/>
              </a:rPr>
              <a:t>r</a:t>
            </a:r>
            <a:r>
              <a:rPr sz="1100" spc="40" dirty="0">
                <a:latin typeface="Microsoft Sans Serif"/>
                <a:cs typeface="Microsoft Sans Serif"/>
              </a:rPr>
              <a:t>t</a:t>
            </a:r>
            <a:r>
              <a:rPr sz="1100" spc="-20" dirty="0">
                <a:latin typeface="Microsoft Sans Serif"/>
                <a:cs typeface="Microsoft Sans Serif"/>
              </a:rPr>
              <a:t>i</a:t>
            </a:r>
            <a:r>
              <a:rPr sz="1100" spc="-145" dirty="0">
                <a:latin typeface="Microsoft Sans Serif"/>
                <a:cs typeface="Microsoft Sans Serif"/>
              </a:rPr>
              <a:t>c</a:t>
            </a:r>
            <a:r>
              <a:rPr sz="1100" spc="-20" dirty="0">
                <a:latin typeface="Microsoft Sans Serif"/>
                <a:cs typeface="Microsoft Sans Serif"/>
              </a:rPr>
              <a:t>i</a:t>
            </a:r>
            <a:r>
              <a:rPr sz="1100" spc="-30" dirty="0">
                <a:latin typeface="Microsoft Sans Serif"/>
                <a:cs typeface="Microsoft Sans Serif"/>
              </a:rPr>
              <a:t>p</a:t>
            </a:r>
            <a:r>
              <a:rPr sz="1100" spc="-65" dirty="0">
                <a:latin typeface="Microsoft Sans Serif"/>
                <a:cs typeface="Microsoft Sans Serif"/>
              </a:rPr>
              <a:t>a</a:t>
            </a:r>
            <a:r>
              <a:rPr sz="1100" spc="40" dirty="0">
                <a:latin typeface="Microsoft Sans Serif"/>
                <a:cs typeface="Microsoft Sans Serif"/>
              </a:rPr>
              <a:t>t</a:t>
            </a:r>
            <a:r>
              <a:rPr sz="1100" spc="-20" dirty="0">
                <a:latin typeface="Microsoft Sans Serif"/>
                <a:cs typeface="Microsoft Sans Serif"/>
              </a:rPr>
              <a:t>i</a:t>
            </a:r>
            <a:r>
              <a:rPr sz="1100" spc="-30" dirty="0">
                <a:latin typeface="Microsoft Sans Serif"/>
                <a:cs typeface="Microsoft Sans Serif"/>
              </a:rPr>
              <a:t>v</a:t>
            </a:r>
            <a:r>
              <a:rPr sz="1100" spc="-65" dirty="0">
                <a:latin typeface="Microsoft Sans Serif"/>
                <a:cs typeface="Microsoft Sans Serif"/>
              </a:rPr>
              <a:t>a</a:t>
            </a:r>
            <a:r>
              <a:rPr sz="1100" spc="-75" dirty="0">
                <a:latin typeface="Microsoft Sans Serif"/>
                <a:cs typeface="Microsoft Sans Serif"/>
              </a:rPr>
              <a:t>,</a:t>
            </a:r>
            <a:r>
              <a:rPr sz="1100" spc="-65" dirty="0">
                <a:latin typeface="Microsoft Sans Serif"/>
                <a:cs typeface="Microsoft Sans Serif"/>
              </a:rPr>
              <a:t> </a:t>
            </a:r>
            <a:r>
              <a:rPr sz="1100" spc="-120" dirty="0">
                <a:latin typeface="Microsoft Sans Serif"/>
                <a:cs typeface="Microsoft Sans Serif"/>
              </a:rPr>
              <a:t>e</a:t>
            </a:r>
            <a:r>
              <a:rPr sz="1100" spc="-10" dirty="0">
                <a:latin typeface="Microsoft Sans Serif"/>
                <a:cs typeface="Microsoft Sans Serif"/>
              </a:rPr>
              <a:t>l</a:t>
            </a:r>
            <a:r>
              <a:rPr sz="1100" spc="-35" dirty="0">
                <a:latin typeface="Microsoft Sans Serif"/>
                <a:cs typeface="Microsoft Sans Serif"/>
              </a:rPr>
              <a:t> </a:t>
            </a:r>
            <a:r>
              <a:rPr sz="1100" spc="-130" dirty="0">
                <a:latin typeface="Microsoft Sans Serif"/>
                <a:cs typeface="Microsoft Sans Serif"/>
              </a:rPr>
              <a:t>D</a:t>
            </a:r>
            <a:r>
              <a:rPr sz="1100" spc="-20" dirty="0">
                <a:latin typeface="Microsoft Sans Serif"/>
                <a:cs typeface="Microsoft Sans Serif"/>
              </a:rPr>
              <a:t>i</a:t>
            </a:r>
            <a:r>
              <a:rPr sz="1100" spc="-65" dirty="0">
                <a:latin typeface="Microsoft Sans Serif"/>
                <a:cs typeface="Microsoft Sans Serif"/>
              </a:rPr>
              <a:t>a</a:t>
            </a:r>
            <a:r>
              <a:rPr sz="1100" spc="-90" dirty="0">
                <a:latin typeface="Microsoft Sans Serif"/>
                <a:cs typeface="Microsoft Sans Serif"/>
              </a:rPr>
              <a:t>gn</a:t>
            </a:r>
            <a:r>
              <a:rPr sz="1100" spc="-95" dirty="0">
                <a:latin typeface="Microsoft Sans Serif"/>
                <a:cs typeface="Microsoft Sans Serif"/>
              </a:rPr>
              <a:t>ó</a:t>
            </a:r>
            <a:r>
              <a:rPr sz="1100" spc="-260" dirty="0">
                <a:latin typeface="Microsoft Sans Serif"/>
                <a:cs typeface="Microsoft Sans Serif"/>
              </a:rPr>
              <a:t>s</a:t>
            </a:r>
            <a:r>
              <a:rPr sz="1100" spc="40" dirty="0">
                <a:latin typeface="Microsoft Sans Serif"/>
                <a:cs typeface="Microsoft Sans Serif"/>
              </a:rPr>
              <a:t>t</a:t>
            </a:r>
            <a:r>
              <a:rPr sz="1100" spc="-20" dirty="0">
                <a:latin typeface="Microsoft Sans Serif"/>
                <a:cs typeface="Microsoft Sans Serif"/>
              </a:rPr>
              <a:t>i</a:t>
            </a:r>
            <a:r>
              <a:rPr sz="1100" spc="-145" dirty="0">
                <a:latin typeface="Microsoft Sans Serif"/>
                <a:cs typeface="Microsoft Sans Serif"/>
              </a:rPr>
              <a:t>c</a:t>
            </a:r>
            <a:r>
              <a:rPr sz="1100" spc="-55" dirty="0">
                <a:latin typeface="Microsoft Sans Serif"/>
                <a:cs typeface="Microsoft Sans Serif"/>
              </a:rPr>
              <a:t>o</a:t>
            </a:r>
            <a:r>
              <a:rPr sz="1100" spc="-65" dirty="0">
                <a:latin typeface="Microsoft Sans Serif"/>
                <a:cs typeface="Microsoft Sans Serif"/>
              </a:rPr>
              <a:t> </a:t>
            </a:r>
            <a:r>
              <a:rPr sz="1100" spc="-60" dirty="0">
                <a:latin typeface="Microsoft Sans Serif"/>
                <a:cs typeface="Microsoft Sans Serif"/>
              </a:rPr>
              <a:t>d</a:t>
            </a:r>
            <a:r>
              <a:rPr sz="1100" spc="-85" dirty="0">
                <a:latin typeface="Microsoft Sans Serif"/>
                <a:cs typeface="Microsoft Sans Serif"/>
              </a:rPr>
              <a:t>e</a:t>
            </a:r>
            <a:endParaRPr sz="1100">
              <a:latin typeface="Microsoft Sans Serif"/>
              <a:cs typeface="Microsoft Sans Serif"/>
            </a:endParaRPr>
          </a:p>
        </p:txBody>
      </p:sp>
      <p:sp>
        <p:nvSpPr>
          <p:cNvPr id="73" name="object 73"/>
          <p:cNvSpPr txBox="1"/>
          <p:nvPr/>
        </p:nvSpPr>
        <p:spPr>
          <a:xfrm>
            <a:off x="669718" y="3767905"/>
            <a:ext cx="1326515" cy="19177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100" spc="-270" dirty="0">
                <a:latin typeface="Microsoft Sans Serif"/>
                <a:cs typeface="Microsoft Sans Serif"/>
              </a:rPr>
              <a:t>S</a:t>
            </a:r>
            <a:r>
              <a:rPr sz="1100" spc="-65" dirty="0">
                <a:latin typeface="Microsoft Sans Serif"/>
                <a:cs typeface="Microsoft Sans Serif"/>
              </a:rPr>
              <a:t>a</a:t>
            </a:r>
            <a:r>
              <a:rPr sz="1100" spc="-20" dirty="0">
                <a:latin typeface="Microsoft Sans Serif"/>
                <a:cs typeface="Microsoft Sans Serif"/>
              </a:rPr>
              <a:t>l</a:t>
            </a:r>
            <a:r>
              <a:rPr sz="1100" spc="-60" dirty="0">
                <a:latin typeface="Microsoft Sans Serif"/>
                <a:cs typeface="Microsoft Sans Serif"/>
              </a:rPr>
              <a:t>u</a:t>
            </a:r>
            <a:r>
              <a:rPr sz="1100" spc="-5" dirty="0">
                <a:latin typeface="Microsoft Sans Serif"/>
                <a:cs typeface="Microsoft Sans Serif"/>
              </a:rPr>
              <a:t>d</a:t>
            </a:r>
            <a:r>
              <a:rPr sz="1100" spc="-85" dirty="0">
                <a:latin typeface="Microsoft Sans Serif"/>
                <a:cs typeface="Microsoft Sans Serif"/>
              </a:rPr>
              <a:t> </a:t>
            </a:r>
            <a:r>
              <a:rPr sz="1100" spc="-60" dirty="0">
                <a:latin typeface="Microsoft Sans Serif"/>
                <a:cs typeface="Microsoft Sans Serif"/>
              </a:rPr>
              <a:t>d</a:t>
            </a:r>
            <a:r>
              <a:rPr sz="1100" spc="-85" dirty="0">
                <a:latin typeface="Microsoft Sans Serif"/>
                <a:cs typeface="Microsoft Sans Serif"/>
              </a:rPr>
              <a:t>e</a:t>
            </a:r>
            <a:r>
              <a:rPr sz="1100" spc="-65" dirty="0">
                <a:latin typeface="Microsoft Sans Serif"/>
                <a:cs typeface="Microsoft Sans Serif"/>
              </a:rPr>
              <a:t> </a:t>
            </a:r>
            <a:r>
              <a:rPr sz="1100" spc="-20" dirty="0">
                <a:latin typeface="Microsoft Sans Serif"/>
                <a:cs typeface="Microsoft Sans Serif"/>
              </a:rPr>
              <a:t>l</a:t>
            </a:r>
            <a:r>
              <a:rPr sz="1100" spc="-10" dirty="0">
                <a:latin typeface="Microsoft Sans Serif"/>
                <a:cs typeface="Microsoft Sans Serif"/>
              </a:rPr>
              <a:t>a</a:t>
            </a:r>
            <a:r>
              <a:rPr sz="1100" spc="-80" dirty="0">
                <a:latin typeface="Microsoft Sans Serif"/>
                <a:cs typeface="Microsoft Sans Serif"/>
              </a:rPr>
              <a:t> </a:t>
            </a:r>
            <a:r>
              <a:rPr sz="1100" spc="-190" dirty="0">
                <a:latin typeface="Microsoft Sans Serif"/>
                <a:cs typeface="Microsoft Sans Serif"/>
              </a:rPr>
              <a:t>C</a:t>
            </a:r>
            <a:r>
              <a:rPr sz="1100" spc="-95" dirty="0">
                <a:latin typeface="Microsoft Sans Serif"/>
                <a:cs typeface="Microsoft Sans Serif"/>
              </a:rPr>
              <a:t>o</a:t>
            </a:r>
            <a:r>
              <a:rPr sz="1100" spc="-45" dirty="0">
                <a:latin typeface="Microsoft Sans Serif"/>
                <a:cs typeface="Microsoft Sans Serif"/>
              </a:rPr>
              <a:t>m</a:t>
            </a:r>
            <a:r>
              <a:rPr sz="1100" spc="-60" dirty="0">
                <a:latin typeface="Microsoft Sans Serif"/>
                <a:cs typeface="Microsoft Sans Serif"/>
              </a:rPr>
              <a:t>u</a:t>
            </a:r>
            <a:r>
              <a:rPr sz="1100" spc="-90" dirty="0">
                <a:latin typeface="Microsoft Sans Serif"/>
                <a:cs typeface="Microsoft Sans Serif"/>
              </a:rPr>
              <a:t>n</a:t>
            </a:r>
            <a:r>
              <a:rPr sz="1100" spc="-20" dirty="0">
                <a:latin typeface="Microsoft Sans Serif"/>
                <a:cs typeface="Microsoft Sans Serif"/>
              </a:rPr>
              <a:t>i</a:t>
            </a:r>
            <a:r>
              <a:rPr sz="1100" spc="-60" dirty="0">
                <a:latin typeface="Microsoft Sans Serif"/>
                <a:cs typeface="Microsoft Sans Serif"/>
              </a:rPr>
              <a:t>d</a:t>
            </a:r>
            <a:r>
              <a:rPr sz="1100" spc="-35" dirty="0">
                <a:latin typeface="Microsoft Sans Serif"/>
                <a:cs typeface="Microsoft Sans Serif"/>
              </a:rPr>
              <a:t>a</a:t>
            </a:r>
            <a:r>
              <a:rPr sz="1100" spc="-60" dirty="0">
                <a:latin typeface="Microsoft Sans Serif"/>
                <a:cs typeface="Microsoft Sans Serif"/>
              </a:rPr>
              <a:t>d</a:t>
            </a:r>
            <a:r>
              <a:rPr sz="1100" spc="-90" dirty="0">
                <a:latin typeface="Microsoft Sans Serif"/>
                <a:cs typeface="Microsoft Sans Serif"/>
              </a:rPr>
              <a:t>:</a:t>
            </a:r>
            <a:endParaRPr sz="1100">
              <a:latin typeface="Microsoft Sans Serif"/>
              <a:cs typeface="Microsoft Sans Serif"/>
            </a:endParaRPr>
          </a:p>
        </p:txBody>
      </p:sp>
      <p:sp>
        <p:nvSpPr>
          <p:cNvPr id="74" name="object 74"/>
          <p:cNvSpPr txBox="1"/>
          <p:nvPr/>
        </p:nvSpPr>
        <p:spPr>
          <a:xfrm>
            <a:off x="669718" y="3923487"/>
            <a:ext cx="1682750" cy="19177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100" spc="-65" dirty="0">
                <a:latin typeface="Microsoft Sans Serif"/>
                <a:cs typeface="Microsoft Sans Serif"/>
              </a:rPr>
              <a:t>Identificación</a:t>
            </a:r>
            <a:r>
              <a:rPr sz="1100" spc="-80" dirty="0">
                <a:latin typeface="Microsoft Sans Serif"/>
                <a:cs typeface="Microsoft Sans Serif"/>
              </a:rPr>
              <a:t> </a:t>
            </a:r>
            <a:r>
              <a:rPr sz="1100" spc="-30" dirty="0">
                <a:latin typeface="Microsoft Sans Serif"/>
                <a:cs typeface="Microsoft Sans Serif"/>
              </a:rPr>
              <a:t>y</a:t>
            </a:r>
            <a:r>
              <a:rPr sz="1100" spc="-55" dirty="0">
                <a:latin typeface="Microsoft Sans Serif"/>
                <a:cs typeface="Microsoft Sans Serif"/>
              </a:rPr>
              <a:t> </a:t>
            </a:r>
            <a:r>
              <a:rPr sz="1100" spc="-70" dirty="0">
                <a:latin typeface="Microsoft Sans Serif"/>
                <a:cs typeface="Microsoft Sans Serif"/>
              </a:rPr>
              <a:t>caracterización</a:t>
            </a:r>
            <a:endParaRPr sz="1100">
              <a:latin typeface="Microsoft Sans Serif"/>
              <a:cs typeface="Microsoft Sans Serif"/>
            </a:endParaRPr>
          </a:p>
        </p:txBody>
      </p:sp>
      <p:sp>
        <p:nvSpPr>
          <p:cNvPr id="75" name="object 75"/>
          <p:cNvSpPr txBox="1"/>
          <p:nvPr/>
        </p:nvSpPr>
        <p:spPr>
          <a:xfrm>
            <a:off x="532649" y="4075249"/>
            <a:ext cx="1791335" cy="499109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49225">
              <a:lnSpc>
                <a:spcPts val="1275"/>
              </a:lnSpc>
              <a:spcBef>
                <a:spcPts val="90"/>
              </a:spcBef>
            </a:pPr>
            <a:r>
              <a:rPr sz="1100" spc="-60" dirty="0">
                <a:latin typeface="Microsoft Sans Serif"/>
                <a:cs typeface="Microsoft Sans Serif"/>
              </a:rPr>
              <a:t>d</a:t>
            </a:r>
            <a:r>
              <a:rPr sz="1100" spc="-85" dirty="0">
                <a:latin typeface="Microsoft Sans Serif"/>
                <a:cs typeface="Microsoft Sans Serif"/>
              </a:rPr>
              <a:t>e</a:t>
            </a:r>
            <a:r>
              <a:rPr sz="1100" spc="-65" dirty="0">
                <a:latin typeface="Microsoft Sans Serif"/>
                <a:cs typeface="Microsoft Sans Serif"/>
              </a:rPr>
              <a:t> </a:t>
            </a:r>
            <a:r>
              <a:rPr sz="1100" spc="-120" dirty="0">
                <a:latin typeface="Microsoft Sans Serif"/>
                <a:cs typeface="Microsoft Sans Serif"/>
              </a:rPr>
              <a:t>e</a:t>
            </a:r>
            <a:r>
              <a:rPr sz="1100" spc="-260" dirty="0">
                <a:latin typeface="Microsoft Sans Serif"/>
                <a:cs typeface="Microsoft Sans Serif"/>
              </a:rPr>
              <a:t>s</a:t>
            </a:r>
            <a:r>
              <a:rPr sz="1100" spc="-145" dirty="0">
                <a:latin typeface="Microsoft Sans Serif"/>
                <a:cs typeface="Microsoft Sans Serif"/>
              </a:rPr>
              <a:t>c</a:t>
            </a:r>
            <a:r>
              <a:rPr sz="1100" spc="-120" dirty="0">
                <a:latin typeface="Microsoft Sans Serif"/>
                <a:cs typeface="Microsoft Sans Serif"/>
              </a:rPr>
              <a:t>e</a:t>
            </a:r>
            <a:r>
              <a:rPr sz="1100" spc="-90" dirty="0">
                <a:latin typeface="Microsoft Sans Serif"/>
                <a:cs typeface="Microsoft Sans Serif"/>
              </a:rPr>
              <a:t>n</a:t>
            </a:r>
            <a:r>
              <a:rPr sz="1100" spc="-65" dirty="0">
                <a:latin typeface="Microsoft Sans Serif"/>
                <a:cs typeface="Microsoft Sans Serif"/>
              </a:rPr>
              <a:t>a</a:t>
            </a:r>
            <a:r>
              <a:rPr sz="1100" spc="-25" dirty="0">
                <a:latin typeface="Microsoft Sans Serif"/>
                <a:cs typeface="Microsoft Sans Serif"/>
              </a:rPr>
              <a:t>r</a:t>
            </a:r>
            <a:r>
              <a:rPr sz="1100" spc="-20" dirty="0">
                <a:latin typeface="Microsoft Sans Serif"/>
                <a:cs typeface="Microsoft Sans Serif"/>
              </a:rPr>
              <a:t>i</a:t>
            </a:r>
            <a:r>
              <a:rPr sz="1100" spc="-95" dirty="0">
                <a:latin typeface="Microsoft Sans Serif"/>
                <a:cs typeface="Microsoft Sans Serif"/>
              </a:rPr>
              <a:t>o</a:t>
            </a:r>
            <a:r>
              <a:rPr sz="1100" spc="-225" dirty="0">
                <a:latin typeface="Microsoft Sans Serif"/>
                <a:cs typeface="Microsoft Sans Serif"/>
              </a:rPr>
              <a:t>s</a:t>
            </a:r>
            <a:r>
              <a:rPr sz="1100" spc="-65" dirty="0">
                <a:latin typeface="Microsoft Sans Serif"/>
                <a:cs typeface="Microsoft Sans Serif"/>
              </a:rPr>
              <a:t> </a:t>
            </a:r>
            <a:r>
              <a:rPr sz="1100" spc="-30" dirty="0">
                <a:latin typeface="Microsoft Sans Serif"/>
                <a:cs typeface="Microsoft Sans Serif"/>
              </a:rPr>
              <a:t>y</a:t>
            </a:r>
            <a:r>
              <a:rPr sz="1100" spc="-55" dirty="0">
                <a:latin typeface="Microsoft Sans Serif"/>
                <a:cs typeface="Microsoft Sans Serif"/>
              </a:rPr>
              <a:t> </a:t>
            </a:r>
            <a:r>
              <a:rPr sz="1100" spc="-65" dirty="0">
                <a:latin typeface="Microsoft Sans Serif"/>
                <a:cs typeface="Microsoft Sans Serif"/>
              </a:rPr>
              <a:t>a</a:t>
            </a:r>
            <a:r>
              <a:rPr sz="1100" spc="-145" dirty="0">
                <a:latin typeface="Microsoft Sans Serif"/>
                <a:cs typeface="Microsoft Sans Serif"/>
              </a:rPr>
              <a:t>c</a:t>
            </a:r>
            <a:r>
              <a:rPr sz="1100" spc="40" dirty="0">
                <a:latin typeface="Microsoft Sans Serif"/>
                <a:cs typeface="Microsoft Sans Serif"/>
              </a:rPr>
              <a:t>t</a:t>
            </a:r>
            <a:r>
              <a:rPr sz="1100" spc="-95" dirty="0">
                <a:latin typeface="Microsoft Sans Serif"/>
                <a:cs typeface="Microsoft Sans Serif"/>
              </a:rPr>
              <a:t>o</a:t>
            </a:r>
            <a:r>
              <a:rPr sz="1100" spc="-25" dirty="0">
                <a:latin typeface="Microsoft Sans Serif"/>
                <a:cs typeface="Microsoft Sans Serif"/>
              </a:rPr>
              <a:t>r</a:t>
            </a:r>
            <a:r>
              <a:rPr sz="1100" spc="-120" dirty="0">
                <a:latin typeface="Microsoft Sans Serif"/>
                <a:cs typeface="Microsoft Sans Serif"/>
              </a:rPr>
              <a:t>e</a:t>
            </a:r>
            <a:r>
              <a:rPr sz="1100" spc="-225" dirty="0">
                <a:latin typeface="Microsoft Sans Serif"/>
                <a:cs typeface="Microsoft Sans Serif"/>
              </a:rPr>
              <a:t>s</a:t>
            </a:r>
            <a:r>
              <a:rPr sz="1100" spc="-65" dirty="0">
                <a:latin typeface="Microsoft Sans Serif"/>
                <a:cs typeface="Microsoft Sans Serif"/>
              </a:rPr>
              <a:t> </a:t>
            </a:r>
            <a:r>
              <a:rPr sz="1100" spc="-260" dirty="0">
                <a:latin typeface="Microsoft Sans Serif"/>
                <a:cs typeface="Microsoft Sans Serif"/>
              </a:rPr>
              <a:t>s</a:t>
            </a:r>
            <a:r>
              <a:rPr sz="1100" spc="-95" dirty="0">
                <a:latin typeface="Microsoft Sans Serif"/>
                <a:cs typeface="Microsoft Sans Serif"/>
              </a:rPr>
              <a:t>o</a:t>
            </a:r>
            <a:r>
              <a:rPr sz="1100" spc="-145" dirty="0">
                <a:latin typeface="Microsoft Sans Serif"/>
                <a:cs typeface="Microsoft Sans Serif"/>
              </a:rPr>
              <a:t>c</a:t>
            </a:r>
            <a:r>
              <a:rPr sz="1100" spc="-20" dirty="0">
                <a:latin typeface="Microsoft Sans Serif"/>
                <a:cs typeface="Microsoft Sans Serif"/>
              </a:rPr>
              <a:t>i</a:t>
            </a:r>
            <a:r>
              <a:rPr sz="1100" spc="-65" dirty="0">
                <a:latin typeface="Microsoft Sans Serif"/>
                <a:cs typeface="Microsoft Sans Serif"/>
              </a:rPr>
              <a:t>a</a:t>
            </a:r>
            <a:r>
              <a:rPr sz="1100" spc="-20" dirty="0">
                <a:latin typeface="Microsoft Sans Serif"/>
                <a:cs typeface="Microsoft Sans Serif"/>
              </a:rPr>
              <a:t>l</a:t>
            </a:r>
            <a:r>
              <a:rPr sz="1100" spc="-120" dirty="0">
                <a:latin typeface="Microsoft Sans Serif"/>
                <a:cs typeface="Microsoft Sans Serif"/>
              </a:rPr>
              <a:t>e</a:t>
            </a:r>
            <a:r>
              <a:rPr sz="1100" spc="-225" dirty="0">
                <a:latin typeface="Microsoft Sans Serif"/>
                <a:cs typeface="Microsoft Sans Serif"/>
              </a:rPr>
              <a:t>s</a:t>
            </a:r>
            <a:endParaRPr sz="1100">
              <a:latin typeface="Microsoft Sans Serif"/>
              <a:cs typeface="Microsoft Sans Serif"/>
            </a:endParaRPr>
          </a:p>
          <a:p>
            <a:pPr marL="149225" indent="-137160">
              <a:lnSpc>
                <a:spcPts val="1210"/>
              </a:lnSpc>
              <a:buClr>
                <a:srgbClr val="A40020"/>
              </a:buClr>
              <a:buFont typeface="Wingdings"/>
              <a:buChar char=""/>
              <a:tabLst>
                <a:tab pos="149860" algn="l"/>
              </a:tabLst>
            </a:pPr>
            <a:r>
              <a:rPr sz="1650" spc="-284" baseline="2525" dirty="0">
                <a:latin typeface="Microsoft Sans Serif"/>
                <a:cs typeface="Microsoft Sans Serif"/>
              </a:rPr>
              <a:t>C</a:t>
            </a:r>
            <a:r>
              <a:rPr sz="1650" spc="-97" baseline="2525" dirty="0">
                <a:latin typeface="Microsoft Sans Serif"/>
                <a:cs typeface="Microsoft Sans Serif"/>
              </a:rPr>
              <a:t>a</a:t>
            </a:r>
            <a:r>
              <a:rPr sz="1650" spc="-30" baseline="2525" dirty="0">
                <a:latin typeface="Microsoft Sans Serif"/>
                <a:cs typeface="Microsoft Sans Serif"/>
              </a:rPr>
              <a:t>li</a:t>
            </a:r>
            <a:r>
              <a:rPr sz="1650" spc="-22" baseline="2525" dirty="0">
                <a:latin typeface="Microsoft Sans Serif"/>
                <a:cs typeface="Microsoft Sans Serif"/>
              </a:rPr>
              <a:t>f</a:t>
            </a:r>
            <a:r>
              <a:rPr sz="1650" spc="-30" baseline="2525" dirty="0">
                <a:latin typeface="Microsoft Sans Serif"/>
                <a:cs typeface="Microsoft Sans Serif"/>
              </a:rPr>
              <a:t>i</a:t>
            </a:r>
            <a:r>
              <a:rPr sz="1650" spc="-217" baseline="2525" dirty="0">
                <a:latin typeface="Microsoft Sans Serif"/>
                <a:cs typeface="Microsoft Sans Serif"/>
              </a:rPr>
              <a:t>c</a:t>
            </a:r>
            <a:r>
              <a:rPr sz="1650" spc="-97" baseline="2525" dirty="0">
                <a:latin typeface="Microsoft Sans Serif"/>
                <a:cs typeface="Microsoft Sans Serif"/>
              </a:rPr>
              <a:t>a</a:t>
            </a:r>
            <a:r>
              <a:rPr sz="1650" spc="-217" baseline="2525" dirty="0">
                <a:latin typeface="Microsoft Sans Serif"/>
                <a:cs typeface="Microsoft Sans Serif"/>
              </a:rPr>
              <a:t>c</a:t>
            </a:r>
            <a:r>
              <a:rPr sz="1650" spc="-30" baseline="2525" dirty="0">
                <a:latin typeface="Microsoft Sans Serif"/>
                <a:cs typeface="Microsoft Sans Serif"/>
              </a:rPr>
              <a:t>i</a:t>
            </a:r>
            <a:r>
              <a:rPr sz="1650" spc="-142" baseline="2525" dirty="0">
                <a:latin typeface="Microsoft Sans Serif"/>
                <a:cs typeface="Microsoft Sans Serif"/>
              </a:rPr>
              <a:t>ó</a:t>
            </a:r>
            <a:r>
              <a:rPr sz="1650" spc="-60" baseline="2525" dirty="0">
                <a:latin typeface="Microsoft Sans Serif"/>
                <a:cs typeface="Microsoft Sans Serif"/>
              </a:rPr>
              <a:t>n</a:t>
            </a:r>
            <a:r>
              <a:rPr sz="1650" spc="-120" baseline="2525" dirty="0">
                <a:latin typeface="Microsoft Sans Serif"/>
                <a:cs typeface="Microsoft Sans Serif"/>
              </a:rPr>
              <a:t> </a:t>
            </a:r>
            <a:r>
              <a:rPr sz="1650" spc="-89" baseline="2525" dirty="0">
                <a:latin typeface="Microsoft Sans Serif"/>
                <a:cs typeface="Microsoft Sans Serif"/>
              </a:rPr>
              <a:t>d</a:t>
            </a:r>
            <a:r>
              <a:rPr sz="1650" spc="-179" baseline="2525" dirty="0">
                <a:latin typeface="Microsoft Sans Serif"/>
                <a:cs typeface="Microsoft Sans Serif"/>
              </a:rPr>
              <a:t>e</a:t>
            </a:r>
            <a:r>
              <a:rPr sz="1650" spc="-15" baseline="2525" dirty="0">
                <a:latin typeface="Microsoft Sans Serif"/>
                <a:cs typeface="Microsoft Sans Serif"/>
              </a:rPr>
              <a:t>l</a:t>
            </a:r>
            <a:r>
              <a:rPr sz="1650" spc="-52" baseline="2525" dirty="0">
                <a:latin typeface="Microsoft Sans Serif"/>
                <a:cs typeface="Microsoft Sans Serif"/>
              </a:rPr>
              <a:t> </a:t>
            </a:r>
            <a:r>
              <a:rPr sz="1650" spc="-37" baseline="2525" dirty="0">
                <a:latin typeface="Microsoft Sans Serif"/>
                <a:cs typeface="Microsoft Sans Serif"/>
              </a:rPr>
              <a:t>r</a:t>
            </a:r>
            <a:r>
              <a:rPr sz="1650" spc="-30" baseline="2525" dirty="0">
                <a:latin typeface="Microsoft Sans Serif"/>
                <a:cs typeface="Microsoft Sans Serif"/>
              </a:rPr>
              <a:t>i</a:t>
            </a:r>
            <a:r>
              <a:rPr sz="1650" spc="-179" baseline="2525" dirty="0">
                <a:latin typeface="Microsoft Sans Serif"/>
                <a:cs typeface="Microsoft Sans Serif"/>
              </a:rPr>
              <a:t>e</a:t>
            </a:r>
            <a:r>
              <a:rPr sz="1650" spc="-390" baseline="2525" dirty="0">
                <a:latin typeface="Microsoft Sans Serif"/>
                <a:cs typeface="Microsoft Sans Serif"/>
              </a:rPr>
              <a:t>s</a:t>
            </a:r>
            <a:r>
              <a:rPr sz="1650" spc="-135" baseline="2525" dirty="0">
                <a:latin typeface="Microsoft Sans Serif"/>
                <a:cs typeface="Microsoft Sans Serif"/>
              </a:rPr>
              <a:t>g</a:t>
            </a:r>
            <a:r>
              <a:rPr sz="1650" spc="-82" baseline="2525" dirty="0">
                <a:latin typeface="Microsoft Sans Serif"/>
                <a:cs typeface="Microsoft Sans Serif"/>
              </a:rPr>
              <a:t>o</a:t>
            </a:r>
            <a:endParaRPr sz="1650" baseline="2525">
              <a:latin typeface="Microsoft Sans Serif"/>
              <a:cs typeface="Microsoft Sans Serif"/>
            </a:endParaRPr>
          </a:p>
          <a:p>
            <a:pPr marL="149225" indent="-137160">
              <a:lnSpc>
                <a:spcPts val="1260"/>
              </a:lnSpc>
              <a:buClr>
                <a:srgbClr val="A40020"/>
              </a:buClr>
              <a:buFont typeface="Wingdings"/>
              <a:buChar char=""/>
              <a:tabLst>
                <a:tab pos="149860" algn="l"/>
              </a:tabLst>
            </a:pPr>
            <a:r>
              <a:rPr sz="1100" spc="-100" dirty="0">
                <a:latin typeface="Microsoft Sans Serif"/>
                <a:cs typeface="Microsoft Sans Serif"/>
              </a:rPr>
              <a:t>D</a:t>
            </a:r>
            <a:r>
              <a:rPr sz="1100" spc="-120" dirty="0">
                <a:latin typeface="Microsoft Sans Serif"/>
                <a:cs typeface="Microsoft Sans Serif"/>
              </a:rPr>
              <a:t>e</a:t>
            </a:r>
            <a:r>
              <a:rPr sz="1100" spc="-15" dirty="0">
                <a:latin typeface="Microsoft Sans Serif"/>
                <a:cs typeface="Microsoft Sans Serif"/>
              </a:rPr>
              <a:t>f</a:t>
            </a:r>
            <a:r>
              <a:rPr sz="1100" spc="-20" dirty="0">
                <a:latin typeface="Microsoft Sans Serif"/>
                <a:cs typeface="Microsoft Sans Serif"/>
              </a:rPr>
              <a:t>i</a:t>
            </a:r>
            <a:r>
              <a:rPr sz="1100" spc="-90" dirty="0">
                <a:latin typeface="Microsoft Sans Serif"/>
                <a:cs typeface="Microsoft Sans Serif"/>
              </a:rPr>
              <a:t>n</a:t>
            </a:r>
            <a:r>
              <a:rPr sz="1100" spc="-20" dirty="0">
                <a:latin typeface="Microsoft Sans Serif"/>
                <a:cs typeface="Microsoft Sans Serif"/>
              </a:rPr>
              <a:t>i</a:t>
            </a:r>
            <a:r>
              <a:rPr sz="1100" spc="-5" dirty="0">
                <a:latin typeface="Microsoft Sans Serif"/>
                <a:cs typeface="Microsoft Sans Serif"/>
              </a:rPr>
              <a:t>r</a:t>
            </a:r>
            <a:r>
              <a:rPr sz="1100" spc="-45" dirty="0">
                <a:latin typeface="Microsoft Sans Serif"/>
                <a:cs typeface="Microsoft Sans Serif"/>
              </a:rPr>
              <a:t> </a:t>
            </a:r>
            <a:r>
              <a:rPr sz="1100" spc="-120" dirty="0">
                <a:latin typeface="Microsoft Sans Serif"/>
                <a:cs typeface="Microsoft Sans Serif"/>
              </a:rPr>
              <a:t>e</a:t>
            </a:r>
            <a:r>
              <a:rPr sz="1100" spc="-10" dirty="0">
                <a:latin typeface="Microsoft Sans Serif"/>
                <a:cs typeface="Microsoft Sans Serif"/>
              </a:rPr>
              <a:t>l</a:t>
            </a:r>
            <a:r>
              <a:rPr sz="1100" spc="-70" dirty="0">
                <a:latin typeface="Microsoft Sans Serif"/>
                <a:cs typeface="Microsoft Sans Serif"/>
              </a:rPr>
              <a:t> </a:t>
            </a:r>
            <a:r>
              <a:rPr sz="1100" spc="-100" dirty="0">
                <a:latin typeface="Microsoft Sans Serif"/>
                <a:cs typeface="Microsoft Sans Serif"/>
              </a:rPr>
              <a:t>P</a:t>
            </a:r>
            <a:r>
              <a:rPr sz="1100" spc="-20" dirty="0">
                <a:latin typeface="Microsoft Sans Serif"/>
                <a:cs typeface="Microsoft Sans Serif"/>
              </a:rPr>
              <a:t>l</a:t>
            </a:r>
            <a:r>
              <a:rPr sz="1100" spc="-65" dirty="0">
                <a:latin typeface="Microsoft Sans Serif"/>
                <a:cs typeface="Microsoft Sans Serif"/>
              </a:rPr>
              <a:t>a</a:t>
            </a:r>
            <a:r>
              <a:rPr sz="1100" spc="-40" dirty="0">
                <a:latin typeface="Microsoft Sans Serif"/>
                <a:cs typeface="Microsoft Sans Serif"/>
              </a:rPr>
              <a:t>n</a:t>
            </a:r>
            <a:r>
              <a:rPr sz="1100" spc="-80" dirty="0">
                <a:latin typeface="Microsoft Sans Serif"/>
                <a:cs typeface="Microsoft Sans Serif"/>
              </a:rPr>
              <a:t> </a:t>
            </a:r>
            <a:r>
              <a:rPr sz="1100" spc="-95" dirty="0">
                <a:latin typeface="Microsoft Sans Serif"/>
                <a:cs typeface="Microsoft Sans Serif"/>
              </a:rPr>
              <a:t>Lo</a:t>
            </a:r>
            <a:r>
              <a:rPr sz="1100" spc="-145" dirty="0">
                <a:latin typeface="Microsoft Sans Serif"/>
                <a:cs typeface="Microsoft Sans Serif"/>
              </a:rPr>
              <a:t>c</a:t>
            </a:r>
            <a:r>
              <a:rPr sz="1100" spc="-65" dirty="0">
                <a:latin typeface="Microsoft Sans Serif"/>
                <a:cs typeface="Microsoft Sans Serif"/>
              </a:rPr>
              <a:t>a</a:t>
            </a:r>
            <a:r>
              <a:rPr sz="1100" spc="-10" dirty="0">
                <a:latin typeface="Microsoft Sans Serif"/>
                <a:cs typeface="Microsoft Sans Serif"/>
              </a:rPr>
              <a:t>l</a:t>
            </a:r>
            <a:r>
              <a:rPr sz="1100" spc="-35" dirty="0">
                <a:latin typeface="Microsoft Sans Serif"/>
                <a:cs typeface="Microsoft Sans Serif"/>
              </a:rPr>
              <a:t> </a:t>
            </a:r>
            <a:r>
              <a:rPr sz="1100" spc="-60" dirty="0">
                <a:latin typeface="Microsoft Sans Serif"/>
                <a:cs typeface="Microsoft Sans Serif"/>
              </a:rPr>
              <a:t>d</a:t>
            </a:r>
            <a:r>
              <a:rPr sz="1100" spc="-85" dirty="0">
                <a:latin typeface="Microsoft Sans Serif"/>
                <a:cs typeface="Microsoft Sans Serif"/>
              </a:rPr>
              <a:t>e</a:t>
            </a:r>
            <a:r>
              <a:rPr sz="1100" spc="-65" dirty="0">
                <a:latin typeface="Microsoft Sans Serif"/>
                <a:cs typeface="Microsoft Sans Serif"/>
              </a:rPr>
              <a:t> </a:t>
            </a:r>
            <a:r>
              <a:rPr sz="1100" spc="-270" dirty="0">
                <a:latin typeface="Microsoft Sans Serif"/>
                <a:cs typeface="Microsoft Sans Serif"/>
              </a:rPr>
              <a:t>S</a:t>
            </a:r>
            <a:r>
              <a:rPr sz="1100" spc="-65" dirty="0">
                <a:latin typeface="Microsoft Sans Serif"/>
                <a:cs typeface="Microsoft Sans Serif"/>
              </a:rPr>
              <a:t>a</a:t>
            </a:r>
            <a:r>
              <a:rPr sz="1100" spc="-20" dirty="0">
                <a:latin typeface="Microsoft Sans Serif"/>
                <a:cs typeface="Microsoft Sans Serif"/>
              </a:rPr>
              <a:t>l</a:t>
            </a:r>
            <a:r>
              <a:rPr sz="1100" spc="-60" dirty="0">
                <a:latin typeface="Microsoft Sans Serif"/>
                <a:cs typeface="Microsoft Sans Serif"/>
              </a:rPr>
              <a:t>u</a:t>
            </a:r>
            <a:r>
              <a:rPr sz="1100" spc="-5" dirty="0">
                <a:latin typeface="Microsoft Sans Serif"/>
                <a:cs typeface="Microsoft Sans Serif"/>
              </a:rPr>
              <a:t>d</a:t>
            </a:r>
            <a:endParaRPr sz="1100">
              <a:latin typeface="Microsoft Sans Serif"/>
              <a:cs typeface="Microsoft Sans Serif"/>
            </a:endParaRPr>
          </a:p>
        </p:txBody>
      </p:sp>
      <p:grpSp>
        <p:nvGrpSpPr>
          <p:cNvPr id="76" name="object 76"/>
          <p:cNvGrpSpPr/>
          <p:nvPr/>
        </p:nvGrpSpPr>
        <p:grpSpPr>
          <a:xfrm>
            <a:off x="3435068" y="4303754"/>
            <a:ext cx="838200" cy="670560"/>
            <a:chOff x="3435068" y="4303754"/>
            <a:chExt cx="838200" cy="670560"/>
          </a:xfrm>
        </p:grpSpPr>
        <p:sp>
          <p:nvSpPr>
            <p:cNvPr id="77" name="object 77"/>
            <p:cNvSpPr/>
            <p:nvPr/>
          </p:nvSpPr>
          <p:spPr>
            <a:xfrm>
              <a:off x="3438878" y="4307564"/>
              <a:ext cx="830580" cy="662940"/>
            </a:xfrm>
            <a:custGeom>
              <a:avLst/>
              <a:gdLst/>
              <a:ahLst/>
              <a:cxnLst/>
              <a:rect l="l" t="t" r="r" b="b"/>
              <a:pathLst>
                <a:path w="830579" h="662939">
                  <a:moveTo>
                    <a:pt x="830142" y="0"/>
                  </a:moveTo>
                  <a:lnTo>
                    <a:pt x="0" y="0"/>
                  </a:lnTo>
                  <a:lnTo>
                    <a:pt x="0" y="662887"/>
                  </a:lnTo>
                  <a:lnTo>
                    <a:pt x="830142" y="662887"/>
                  </a:lnTo>
                  <a:lnTo>
                    <a:pt x="830142" y="0"/>
                  </a:lnTo>
                  <a:close/>
                </a:path>
              </a:pathLst>
            </a:custGeom>
            <a:solidFill>
              <a:srgbClr val="CC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" name="object 78"/>
            <p:cNvSpPr/>
            <p:nvPr/>
          </p:nvSpPr>
          <p:spPr>
            <a:xfrm>
              <a:off x="3438878" y="4307564"/>
              <a:ext cx="830580" cy="662940"/>
            </a:xfrm>
            <a:custGeom>
              <a:avLst/>
              <a:gdLst/>
              <a:ahLst/>
              <a:cxnLst/>
              <a:rect l="l" t="t" r="r" b="b"/>
              <a:pathLst>
                <a:path w="830579" h="662939">
                  <a:moveTo>
                    <a:pt x="0" y="662887"/>
                  </a:moveTo>
                  <a:lnTo>
                    <a:pt x="830142" y="662887"/>
                  </a:lnTo>
                  <a:lnTo>
                    <a:pt x="830142" y="0"/>
                  </a:lnTo>
                  <a:lnTo>
                    <a:pt x="0" y="0"/>
                  </a:lnTo>
                  <a:lnTo>
                    <a:pt x="0" y="662887"/>
                  </a:lnTo>
                  <a:close/>
                </a:path>
              </a:pathLst>
            </a:custGeom>
            <a:ln w="72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9" name="object 79"/>
          <p:cNvSpPr txBox="1"/>
          <p:nvPr/>
        </p:nvSpPr>
        <p:spPr>
          <a:xfrm>
            <a:off x="3552437" y="4306176"/>
            <a:ext cx="607695" cy="442595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L="12700" marR="5080" indent="129539">
              <a:lnSpc>
                <a:spcPts val="1600"/>
              </a:lnSpc>
              <a:spcBef>
                <a:spcPts val="215"/>
              </a:spcBef>
            </a:pPr>
            <a:r>
              <a:rPr sz="1400" spc="-70" dirty="0">
                <a:latin typeface="Microsoft Sans Serif"/>
                <a:cs typeface="Microsoft Sans Serif"/>
              </a:rPr>
              <a:t>Plan </a:t>
            </a:r>
            <a:r>
              <a:rPr sz="1400" spc="-65" dirty="0">
                <a:latin typeface="Microsoft Sans Serif"/>
                <a:cs typeface="Microsoft Sans Serif"/>
              </a:rPr>
              <a:t> </a:t>
            </a:r>
            <a:r>
              <a:rPr sz="1400" spc="-114" dirty="0">
                <a:latin typeface="Microsoft Sans Serif"/>
                <a:cs typeface="Microsoft Sans Serif"/>
              </a:rPr>
              <a:t>Lo</a:t>
            </a:r>
            <a:r>
              <a:rPr sz="1400" spc="-185" dirty="0">
                <a:latin typeface="Microsoft Sans Serif"/>
                <a:cs typeface="Microsoft Sans Serif"/>
              </a:rPr>
              <a:t>c</a:t>
            </a:r>
            <a:r>
              <a:rPr sz="1400" spc="-55" dirty="0">
                <a:latin typeface="Microsoft Sans Serif"/>
                <a:cs typeface="Microsoft Sans Serif"/>
              </a:rPr>
              <a:t>a</a:t>
            </a:r>
            <a:r>
              <a:rPr sz="1400" spc="-15" dirty="0">
                <a:latin typeface="Microsoft Sans Serif"/>
                <a:cs typeface="Microsoft Sans Serif"/>
              </a:rPr>
              <a:t>l</a:t>
            </a:r>
            <a:r>
              <a:rPr sz="1400" spc="-100" dirty="0">
                <a:latin typeface="Microsoft Sans Serif"/>
                <a:cs typeface="Microsoft Sans Serif"/>
              </a:rPr>
              <a:t> </a:t>
            </a:r>
            <a:r>
              <a:rPr sz="1400" spc="-55" dirty="0">
                <a:latin typeface="Microsoft Sans Serif"/>
                <a:cs typeface="Microsoft Sans Serif"/>
              </a:rPr>
              <a:t>d</a:t>
            </a:r>
            <a:r>
              <a:rPr sz="1400" spc="-105" dirty="0">
                <a:latin typeface="Microsoft Sans Serif"/>
                <a:cs typeface="Microsoft Sans Serif"/>
              </a:rPr>
              <a:t>e</a:t>
            </a:r>
            <a:endParaRPr sz="1400">
              <a:latin typeface="Microsoft Sans Serif"/>
              <a:cs typeface="Microsoft Sans Serif"/>
            </a:endParaRPr>
          </a:p>
        </p:txBody>
      </p:sp>
      <p:sp>
        <p:nvSpPr>
          <p:cNvPr id="80" name="object 80"/>
          <p:cNvSpPr txBox="1"/>
          <p:nvPr/>
        </p:nvSpPr>
        <p:spPr>
          <a:xfrm>
            <a:off x="3645187" y="4702300"/>
            <a:ext cx="421640" cy="238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400" spc="-325" dirty="0">
                <a:latin typeface="Microsoft Sans Serif"/>
                <a:cs typeface="Microsoft Sans Serif"/>
              </a:rPr>
              <a:t>S</a:t>
            </a:r>
            <a:r>
              <a:rPr sz="1400" spc="-55" dirty="0">
                <a:latin typeface="Microsoft Sans Serif"/>
                <a:cs typeface="Microsoft Sans Serif"/>
              </a:rPr>
              <a:t>a</a:t>
            </a:r>
            <a:r>
              <a:rPr sz="1400" spc="-65" dirty="0">
                <a:latin typeface="Microsoft Sans Serif"/>
                <a:cs typeface="Microsoft Sans Serif"/>
              </a:rPr>
              <a:t>l</a:t>
            </a:r>
            <a:r>
              <a:rPr sz="1400" spc="-50" dirty="0">
                <a:latin typeface="Microsoft Sans Serif"/>
                <a:cs typeface="Microsoft Sans Serif"/>
              </a:rPr>
              <a:t>u</a:t>
            </a:r>
            <a:r>
              <a:rPr sz="1400" dirty="0">
                <a:latin typeface="Microsoft Sans Serif"/>
                <a:cs typeface="Microsoft Sans Serif"/>
              </a:rPr>
              <a:t>d</a:t>
            </a:r>
            <a:endParaRPr sz="1400">
              <a:latin typeface="Microsoft Sans Serif"/>
              <a:cs typeface="Microsoft Sans Serif"/>
            </a:endParaRPr>
          </a:p>
        </p:txBody>
      </p:sp>
      <p:grpSp>
        <p:nvGrpSpPr>
          <p:cNvPr id="81" name="object 81"/>
          <p:cNvGrpSpPr/>
          <p:nvPr/>
        </p:nvGrpSpPr>
        <p:grpSpPr>
          <a:xfrm>
            <a:off x="4313141" y="4081803"/>
            <a:ext cx="2757805" cy="1389380"/>
            <a:chOff x="4313141" y="4081803"/>
            <a:chExt cx="2757805" cy="1389380"/>
          </a:xfrm>
        </p:grpSpPr>
        <p:sp>
          <p:nvSpPr>
            <p:cNvPr id="82" name="object 82"/>
            <p:cNvSpPr/>
            <p:nvPr/>
          </p:nvSpPr>
          <p:spPr>
            <a:xfrm>
              <a:off x="4316951" y="4085613"/>
              <a:ext cx="2750185" cy="1381760"/>
            </a:xfrm>
            <a:custGeom>
              <a:avLst/>
              <a:gdLst/>
              <a:ahLst/>
              <a:cxnLst/>
              <a:rect l="l" t="t" r="r" b="b"/>
              <a:pathLst>
                <a:path w="2750184" h="1381760">
                  <a:moveTo>
                    <a:pt x="2749740" y="0"/>
                  </a:moveTo>
                  <a:lnTo>
                    <a:pt x="0" y="0"/>
                  </a:lnTo>
                  <a:lnTo>
                    <a:pt x="0" y="1381154"/>
                  </a:lnTo>
                  <a:lnTo>
                    <a:pt x="2749740" y="1381154"/>
                  </a:lnTo>
                  <a:lnTo>
                    <a:pt x="2749740" y="0"/>
                  </a:lnTo>
                  <a:close/>
                </a:path>
              </a:pathLst>
            </a:custGeom>
            <a:solidFill>
              <a:srgbClr val="CC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" name="object 83"/>
            <p:cNvSpPr/>
            <p:nvPr/>
          </p:nvSpPr>
          <p:spPr>
            <a:xfrm>
              <a:off x="4316951" y="4085613"/>
              <a:ext cx="2750185" cy="1381760"/>
            </a:xfrm>
            <a:custGeom>
              <a:avLst/>
              <a:gdLst/>
              <a:ahLst/>
              <a:cxnLst/>
              <a:rect l="l" t="t" r="r" b="b"/>
              <a:pathLst>
                <a:path w="2750184" h="1381760">
                  <a:moveTo>
                    <a:pt x="0" y="1381154"/>
                  </a:moveTo>
                  <a:lnTo>
                    <a:pt x="2749740" y="1381154"/>
                  </a:lnTo>
                  <a:lnTo>
                    <a:pt x="2749740" y="0"/>
                  </a:lnTo>
                  <a:lnTo>
                    <a:pt x="0" y="0"/>
                  </a:lnTo>
                  <a:lnTo>
                    <a:pt x="0" y="1381154"/>
                  </a:lnTo>
                  <a:close/>
                </a:path>
              </a:pathLst>
            </a:custGeom>
            <a:ln w="721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4" name="object 84"/>
          <p:cNvSpPr txBox="1"/>
          <p:nvPr/>
        </p:nvSpPr>
        <p:spPr>
          <a:xfrm>
            <a:off x="4374786" y="4101047"/>
            <a:ext cx="2482215" cy="488315"/>
          </a:xfrm>
          <a:prstGeom prst="rect">
            <a:avLst/>
          </a:prstGeom>
        </p:spPr>
        <p:txBody>
          <a:bodyPr vert="horz" wrap="square" lIns="0" tIns="29845" rIns="0" bIns="0" rtlCol="0">
            <a:spAutoFit/>
          </a:bodyPr>
          <a:lstStyle/>
          <a:p>
            <a:pPr marL="156845" marR="306705" indent="-144780">
              <a:lnSpc>
                <a:spcPts val="1190"/>
              </a:lnSpc>
              <a:spcBef>
                <a:spcPts val="235"/>
              </a:spcBef>
              <a:buClr>
                <a:srgbClr val="A40020"/>
              </a:buClr>
              <a:buFont typeface="Wingdings"/>
              <a:buChar char=""/>
              <a:tabLst>
                <a:tab pos="157480" algn="l"/>
              </a:tabLst>
            </a:pPr>
            <a:r>
              <a:rPr sz="1100" spc="-100" dirty="0">
                <a:latin typeface="Microsoft Sans Serif"/>
                <a:cs typeface="Microsoft Sans Serif"/>
              </a:rPr>
              <a:t>P</a:t>
            </a:r>
            <a:r>
              <a:rPr sz="1100" spc="-20" dirty="0">
                <a:latin typeface="Microsoft Sans Serif"/>
                <a:cs typeface="Microsoft Sans Serif"/>
              </a:rPr>
              <a:t>l</a:t>
            </a:r>
            <a:r>
              <a:rPr sz="1100" spc="-65" dirty="0">
                <a:latin typeface="Microsoft Sans Serif"/>
                <a:cs typeface="Microsoft Sans Serif"/>
              </a:rPr>
              <a:t>a</a:t>
            </a:r>
            <a:r>
              <a:rPr sz="1100" spc="-40" dirty="0">
                <a:latin typeface="Microsoft Sans Serif"/>
                <a:cs typeface="Microsoft Sans Serif"/>
              </a:rPr>
              <a:t>n</a:t>
            </a:r>
            <a:r>
              <a:rPr sz="1100" spc="-80" dirty="0">
                <a:latin typeface="Microsoft Sans Serif"/>
                <a:cs typeface="Microsoft Sans Serif"/>
              </a:rPr>
              <a:t> </a:t>
            </a:r>
            <a:r>
              <a:rPr sz="1100" spc="-60" dirty="0">
                <a:latin typeface="Microsoft Sans Serif"/>
                <a:cs typeface="Microsoft Sans Serif"/>
              </a:rPr>
              <a:t>d</a:t>
            </a:r>
            <a:r>
              <a:rPr sz="1100" spc="-85" dirty="0">
                <a:latin typeface="Microsoft Sans Serif"/>
                <a:cs typeface="Microsoft Sans Serif"/>
              </a:rPr>
              <a:t>e</a:t>
            </a:r>
            <a:r>
              <a:rPr sz="1100" spc="-65" dirty="0">
                <a:latin typeface="Microsoft Sans Serif"/>
                <a:cs typeface="Microsoft Sans Serif"/>
              </a:rPr>
              <a:t> a</a:t>
            </a:r>
            <a:r>
              <a:rPr sz="1100" spc="-145" dirty="0">
                <a:latin typeface="Microsoft Sans Serif"/>
                <a:cs typeface="Microsoft Sans Serif"/>
              </a:rPr>
              <a:t>c</a:t>
            </a:r>
            <a:r>
              <a:rPr sz="1100" spc="30" dirty="0">
                <a:latin typeface="Microsoft Sans Serif"/>
                <a:cs typeface="Microsoft Sans Serif"/>
              </a:rPr>
              <a:t>t</a:t>
            </a:r>
            <a:r>
              <a:rPr sz="1100" spc="-20" dirty="0">
                <a:latin typeface="Microsoft Sans Serif"/>
                <a:cs typeface="Microsoft Sans Serif"/>
              </a:rPr>
              <a:t>i</a:t>
            </a:r>
            <a:r>
              <a:rPr sz="1100" spc="-30" dirty="0">
                <a:latin typeface="Microsoft Sans Serif"/>
                <a:cs typeface="Microsoft Sans Serif"/>
              </a:rPr>
              <a:t>v</a:t>
            </a:r>
            <a:r>
              <a:rPr sz="1100" spc="-20" dirty="0">
                <a:latin typeface="Microsoft Sans Serif"/>
                <a:cs typeface="Microsoft Sans Serif"/>
              </a:rPr>
              <a:t>i</a:t>
            </a:r>
            <a:r>
              <a:rPr sz="1100" spc="-60" dirty="0">
                <a:latin typeface="Microsoft Sans Serif"/>
                <a:cs typeface="Microsoft Sans Serif"/>
              </a:rPr>
              <a:t>d</a:t>
            </a:r>
            <a:r>
              <a:rPr sz="1100" spc="-65" dirty="0">
                <a:latin typeface="Microsoft Sans Serif"/>
                <a:cs typeface="Microsoft Sans Serif"/>
              </a:rPr>
              <a:t>a</a:t>
            </a:r>
            <a:r>
              <a:rPr sz="1100" spc="-60" dirty="0">
                <a:latin typeface="Microsoft Sans Serif"/>
                <a:cs typeface="Microsoft Sans Serif"/>
              </a:rPr>
              <a:t>d</a:t>
            </a:r>
            <a:r>
              <a:rPr sz="1100" spc="-120" dirty="0">
                <a:latin typeface="Microsoft Sans Serif"/>
                <a:cs typeface="Microsoft Sans Serif"/>
              </a:rPr>
              <a:t>e</a:t>
            </a:r>
            <a:r>
              <a:rPr sz="1100" spc="-225" dirty="0">
                <a:latin typeface="Microsoft Sans Serif"/>
                <a:cs typeface="Microsoft Sans Serif"/>
              </a:rPr>
              <a:t>s</a:t>
            </a:r>
            <a:r>
              <a:rPr sz="1100" spc="-65" dirty="0">
                <a:latin typeface="Microsoft Sans Serif"/>
                <a:cs typeface="Microsoft Sans Serif"/>
              </a:rPr>
              <a:t> </a:t>
            </a:r>
            <a:r>
              <a:rPr sz="1100" spc="-60" dirty="0">
                <a:latin typeface="Microsoft Sans Serif"/>
                <a:cs typeface="Microsoft Sans Serif"/>
              </a:rPr>
              <a:t>d</a:t>
            </a:r>
            <a:r>
              <a:rPr sz="1100" spc="-85" dirty="0">
                <a:latin typeface="Microsoft Sans Serif"/>
                <a:cs typeface="Microsoft Sans Serif"/>
              </a:rPr>
              <a:t>e</a:t>
            </a:r>
            <a:r>
              <a:rPr sz="1100" spc="-65" dirty="0">
                <a:latin typeface="Microsoft Sans Serif"/>
                <a:cs typeface="Microsoft Sans Serif"/>
              </a:rPr>
              <a:t> </a:t>
            </a:r>
            <a:r>
              <a:rPr sz="1100" spc="-20" dirty="0">
                <a:latin typeface="Microsoft Sans Serif"/>
                <a:cs typeface="Microsoft Sans Serif"/>
              </a:rPr>
              <a:t>l</a:t>
            </a:r>
            <a:r>
              <a:rPr sz="1100" spc="-35" dirty="0">
                <a:latin typeface="Microsoft Sans Serif"/>
                <a:cs typeface="Microsoft Sans Serif"/>
              </a:rPr>
              <a:t>a</a:t>
            </a:r>
            <a:r>
              <a:rPr sz="1100" spc="-225" dirty="0">
                <a:latin typeface="Microsoft Sans Serif"/>
                <a:cs typeface="Microsoft Sans Serif"/>
              </a:rPr>
              <a:t>s</a:t>
            </a:r>
            <a:r>
              <a:rPr sz="1100" spc="-65" dirty="0">
                <a:latin typeface="Microsoft Sans Serif"/>
                <a:cs typeface="Microsoft Sans Serif"/>
              </a:rPr>
              <a:t> </a:t>
            </a:r>
            <a:r>
              <a:rPr sz="1100" spc="-185" dirty="0">
                <a:latin typeface="Microsoft Sans Serif"/>
                <a:cs typeface="Microsoft Sans Serif"/>
              </a:rPr>
              <a:t>E</a:t>
            </a:r>
            <a:r>
              <a:rPr sz="1100" spc="-260" dirty="0">
                <a:latin typeface="Microsoft Sans Serif"/>
                <a:cs typeface="Microsoft Sans Serif"/>
              </a:rPr>
              <a:t>s</a:t>
            </a:r>
            <a:r>
              <a:rPr sz="1100" spc="40" dirty="0">
                <a:latin typeface="Microsoft Sans Serif"/>
                <a:cs typeface="Microsoft Sans Serif"/>
              </a:rPr>
              <a:t>t</a:t>
            </a:r>
            <a:r>
              <a:rPr sz="1100" spc="-25" dirty="0">
                <a:latin typeface="Microsoft Sans Serif"/>
                <a:cs typeface="Microsoft Sans Serif"/>
              </a:rPr>
              <a:t>r</a:t>
            </a:r>
            <a:r>
              <a:rPr sz="1100" spc="-65" dirty="0">
                <a:latin typeface="Microsoft Sans Serif"/>
                <a:cs typeface="Microsoft Sans Serif"/>
              </a:rPr>
              <a:t>a</a:t>
            </a:r>
            <a:r>
              <a:rPr sz="1100" spc="40" dirty="0">
                <a:latin typeface="Microsoft Sans Serif"/>
                <a:cs typeface="Microsoft Sans Serif"/>
              </a:rPr>
              <a:t>t</a:t>
            </a:r>
            <a:r>
              <a:rPr sz="1100" spc="-120" dirty="0">
                <a:latin typeface="Microsoft Sans Serif"/>
                <a:cs typeface="Microsoft Sans Serif"/>
              </a:rPr>
              <a:t>e</a:t>
            </a:r>
            <a:r>
              <a:rPr sz="1100" spc="-90" dirty="0">
                <a:latin typeface="Microsoft Sans Serif"/>
                <a:cs typeface="Microsoft Sans Serif"/>
              </a:rPr>
              <a:t>g</a:t>
            </a:r>
            <a:r>
              <a:rPr sz="1100" spc="-20" dirty="0">
                <a:latin typeface="Microsoft Sans Serif"/>
                <a:cs typeface="Microsoft Sans Serif"/>
              </a:rPr>
              <a:t>i</a:t>
            </a:r>
            <a:r>
              <a:rPr sz="1100" spc="-65" dirty="0">
                <a:latin typeface="Microsoft Sans Serif"/>
                <a:cs typeface="Microsoft Sans Serif"/>
              </a:rPr>
              <a:t>a</a:t>
            </a:r>
            <a:r>
              <a:rPr sz="1100" spc="-155" dirty="0">
                <a:latin typeface="Microsoft Sans Serif"/>
                <a:cs typeface="Microsoft Sans Serif"/>
              </a:rPr>
              <a:t>s  </a:t>
            </a:r>
            <a:r>
              <a:rPr sz="1100" spc="-80" dirty="0">
                <a:latin typeface="Microsoft Sans Serif"/>
                <a:cs typeface="Microsoft Sans Serif"/>
              </a:rPr>
              <a:t>Sanitarias</a:t>
            </a:r>
            <a:endParaRPr sz="1100">
              <a:latin typeface="Microsoft Sans Serif"/>
              <a:cs typeface="Microsoft Sans Serif"/>
            </a:endParaRPr>
          </a:p>
          <a:p>
            <a:pPr marL="156845" indent="-144780">
              <a:lnSpc>
                <a:spcPts val="1125"/>
              </a:lnSpc>
              <a:buClr>
                <a:srgbClr val="A40020"/>
              </a:buClr>
              <a:buFont typeface="Wingdings"/>
              <a:buChar char=""/>
              <a:tabLst>
                <a:tab pos="157480" algn="l"/>
              </a:tabLst>
            </a:pPr>
            <a:r>
              <a:rPr sz="1100" spc="-114" dirty="0">
                <a:latin typeface="Microsoft Sans Serif"/>
                <a:cs typeface="Microsoft Sans Serif"/>
              </a:rPr>
              <a:t>Acciones</a:t>
            </a:r>
            <a:r>
              <a:rPr sz="1100" spc="-65" dirty="0">
                <a:latin typeface="Microsoft Sans Serif"/>
                <a:cs typeface="Microsoft Sans Serif"/>
              </a:rPr>
              <a:t> </a:t>
            </a:r>
            <a:r>
              <a:rPr sz="1100" spc="-55" dirty="0">
                <a:latin typeface="Microsoft Sans Serif"/>
                <a:cs typeface="Microsoft Sans Serif"/>
              </a:rPr>
              <a:t>Prioritarias</a:t>
            </a:r>
            <a:r>
              <a:rPr sz="1100" spc="-65" dirty="0">
                <a:latin typeface="Microsoft Sans Serif"/>
                <a:cs typeface="Microsoft Sans Serif"/>
              </a:rPr>
              <a:t> </a:t>
            </a:r>
            <a:r>
              <a:rPr sz="1100" spc="-30" dirty="0">
                <a:latin typeface="Microsoft Sans Serif"/>
                <a:cs typeface="Microsoft Sans Serif"/>
              </a:rPr>
              <a:t>para</a:t>
            </a:r>
            <a:r>
              <a:rPr sz="1100" spc="-80" dirty="0">
                <a:latin typeface="Microsoft Sans Serif"/>
                <a:cs typeface="Microsoft Sans Serif"/>
              </a:rPr>
              <a:t> </a:t>
            </a:r>
            <a:r>
              <a:rPr sz="1100" spc="-75" dirty="0">
                <a:latin typeface="Microsoft Sans Serif"/>
                <a:cs typeface="Microsoft Sans Serif"/>
              </a:rPr>
              <a:t>generar</a:t>
            </a:r>
            <a:r>
              <a:rPr sz="1100" spc="-45" dirty="0">
                <a:latin typeface="Microsoft Sans Serif"/>
                <a:cs typeface="Microsoft Sans Serif"/>
              </a:rPr>
              <a:t> </a:t>
            </a:r>
            <a:r>
              <a:rPr sz="1100" spc="-90" dirty="0">
                <a:latin typeface="Microsoft Sans Serif"/>
                <a:cs typeface="Microsoft Sans Serif"/>
              </a:rPr>
              <a:t>entornos</a:t>
            </a:r>
            <a:endParaRPr sz="1100">
              <a:latin typeface="Microsoft Sans Serif"/>
              <a:cs typeface="Microsoft Sans Serif"/>
            </a:endParaRPr>
          </a:p>
        </p:txBody>
      </p:sp>
      <p:sp>
        <p:nvSpPr>
          <p:cNvPr id="85" name="object 85"/>
          <p:cNvSpPr txBox="1"/>
          <p:nvPr/>
        </p:nvSpPr>
        <p:spPr>
          <a:xfrm>
            <a:off x="4374786" y="4560153"/>
            <a:ext cx="2505710" cy="34353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56845">
              <a:lnSpc>
                <a:spcPts val="1260"/>
              </a:lnSpc>
              <a:spcBef>
                <a:spcPts val="90"/>
              </a:spcBef>
            </a:pPr>
            <a:r>
              <a:rPr sz="1100" spc="-260" dirty="0">
                <a:latin typeface="Microsoft Sans Serif"/>
                <a:cs typeface="Microsoft Sans Serif"/>
              </a:rPr>
              <a:t>s</a:t>
            </a:r>
            <a:r>
              <a:rPr sz="1100" spc="-65" dirty="0">
                <a:latin typeface="Microsoft Sans Serif"/>
                <a:cs typeface="Microsoft Sans Serif"/>
              </a:rPr>
              <a:t>a</a:t>
            </a:r>
            <a:r>
              <a:rPr sz="1100" spc="-20" dirty="0">
                <a:latin typeface="Microsoft Sans Serif"/>
                <a:cs typeface="Microsoft Sans Serif"/>
              </a:rPr>
              <a:t>l</a:t>
            </a:r>
            <a:r>
              <a:rPr sz="1100" spc="-60" dirty="0">
                <a:latin typeface="Microsoft Sans Serif"/>
                <a:cs typeface="Microsoft Sans Serif"/>
              </a:rPr>
              <a:t>u</a:t>
            </a:r>
            <a:r>
              <a:rPr sz="1100" spc="-30" dirty="0">
                <a:latin typeface="Microsoft Sans Serif"/>
                <a:cs typeface="Microsoft Sans Serif"/>
              </a:rPr>
              <a:t>d</a:t>
            </a:r>
            <a:r>
              <a:rPr sz="1100" spc="-65" dirty="0">
                <a:latin typeface="Microsoft Sans Serif"/>
                <a:cs typeface="Microsoft Sans Serif"/>
              </a:rPr>
              <a:t>ab</a:t>
            </a:r>
            <a:r>
              <a:rPr sz="1100" spc="-20" dirty="0">
                <a:latin typeface="Microsoft Sans Serif"/>
                <a:cs typeface="Microsoft Sans Serif"/>
              </a:rPr>
              <a:t>l</a:t>
            </a:r>
            <a:r>
              <a:rPr sz="1100" spc="-120" dirty="0">
                <a:latin typeface="Microsoft Sans Serif"/>
                <a:cs typeface="Microsoft Sans Serif"/>
              </a:rPr>
              <a:t>e</a:t>
            </a:r>
            <a:r>
              <a:rPr sz="1100" spc="-225" dirty="0">
                <a:latin typeface="Microsoft Sans Serif"/>
                <a:cs typeface="Microsoft Sans Serif"/>
              </a:rPr>
              <a:t>s</a:t>
            </a:r>
            <a:r>
              <a:rPr sz="1100" spc="-65" dirty="0">
                <a:latin typeface="Microsoft Sans Serif"/>
                <a:cs typeface="Microsoft Sans Serif"/>
              </a:rPr>
              <a:t> </a:t>
            </a:r>
            <a:r>
              <a:rPr sz="1100" spc="-30" dirty="0">
                <a:latin typeface="Microsoft Sans Serif"/>
                <a:cs typeface="Microsoft Sans Serif"/>
              </a:rPr>
              <a:t>p</a:t>
            </a:r>
            <a:r>
              <a:rPr sz="1100" spc="-95" dirty="0">
                <a:latin typeface="Microsoft Sans Serif"/>
                <a:cs typeface="Microsoft Sans Serif"/>
              </a:rPr>
              <a:t>o</a:t>
            </a:r>
            <a:r>
              <a:rPr sz="1100" spc="-5" dirty="0">
                <a:latin typeface="Microsoft Sans Serif"/>
                <a:cs typeface="Microsoft Sans Serif"/>
              </a:rPr>
              <a:t>r</a:t>
            </a:r>
            <a:r>
              <a:rPr sz="1100" spc="-45" dirty="0">
                <a:latin typeface="Microsoft Sans Serif"/>
                <a:cs typeface="Microsoft Sans Serif"/>
              </a:rPr>
              <a:t> </a:t>
            </a:r>
            <a:r>
              <a:rPr sz="1100" spc="-120" dirty="0">
                <a:latin typeface="Microsoft Sans Serif"/>
                <a:cs typeface="Microsoft Sans Serif"/>
              </a:rPr>
              <a:t>e</a:t>
            </a:r>
            <a:r>
              <a:rPr sz="1100" spc="-260" dirty="0">
                <a:latin typeface="Microsoft Sans Serif"/>
                <a:cs typeface="Microsoft Sans Serif"/>
              </a:rPr>
              <a:t>s</a:t>
            </a:r>
            <a:r>
              <a:rPr sz="1100" spc="-145" dirty="0">
                <a:latin typeface="Microsoft Sans Serif"/>
                <a:cs typeface="Microsoft Sans Serif"/>
              </a:rPr>
              <a:t>c</a:t>
            </a:r>
            <a:r>
              <a:rPr sz="1100" spc="-120" dirty="0">
                <a:latin typeface="Microsoft Sans Serif"/>
                <a:cs typeface="Microsoft Sans Serif"/>
              </a:rPr>
              <a:t>e</a:t>
            </a:r>
            <a:r>
              <a:rPr sz="1100" spc="-90" dirty="0">
                <a:latin typeface="Microsoft Sans Serif"/>
                <a:cs typeface="Microsoft Sans Serif"/>
              </a:rPr>
              <a:t>n</a:t>
            </a:r>
            <a:r>
              <a:rPr sz="1100" spc="-65" dirty="0">
                <a:latin typeface="Microsoft Sans Serif"/>
                <a:cs typeface="Microsoft Sans Serif"/>
              </a:rPr>
              <a:t>a</a:t>
            </a:r>
            <a:r>
              <a:rPr sz="1100" spc="-25" dirty="0">
                <a:latin typeface="Microsoft Sans Serif"/>
                <a:cs typeface="Microsoft Sans Serif"/>
              </a:rPr>
              <a:t>r</a:t>
            </a:r>
            <a:r>
              <a:rPr sz="1100" spc="-20" dirty="0">
                <a:latin typeface="Microsoft Sans Serif"/>
                <a:cs typeface="Microsoft Sans Serif"/>
              </a:rPr>
              <a:t>i</a:t>
            </a:r>
            <a:r>
              <a:rPr sz="1100" spc="-95" dirty="0">
                <a:latin typeface="Microsoft Sans Serif"/>
                <a:cs typeface="Microsoft Sans Serif"/>
              </a:rPr>
              <a:t>o</a:t>
            </a:r>
            <a:r>
              <a:rPr sz="1100" spc="-75" dirty="0">
                <a:latin typeface="Microsoft Sans Serif"/>
                <a:cs typeface="Microsoft Sans Serif"/>
              </a:rPr>
              <a:t>.</a:t>
            </a:r>
            <a:endParaRPr sz="1100">
              <a:latin typeface="Microsoft Sans Serif"/>
              <a:cs typeface="Microsoft Sans Serif"/>
            </a:endParaRPr>
          </a:p>
          <a:p>
            <a:pPr marL="156845" indent="-144780">
              <a:lnSpc>
                <a:spcPts val="1260"/>
              </a:lnSpc>
              <a:buClr>
                <a:srgbClr val="A40020"/>
              </a:buClr>
              <a:buFont typeface="Wingdings"/>
              <a:buChar char=""/>
              <a:tabLst>
                <a:tab pos="157480" algn="l"/>
              </a:tabLst>
            </a:pPr>
            <a:r>
              <a:rPr sz="1100" spc="-60" dirty="0">
                <a:latin typeface="Microsoft Sans Serif"/>
                <a:cs typeface="Microsoft Sans Serif"/>
              </a:rPr>
              <a:t>Vigilancia</a:t>
            </a:r>
            <a:r>
              <a:rPr sz="1100" spc="-80" dirty="0">
                <a:latin typeface="Microsoft Sans Serif"/>
                <a:cs typeface="Microsoft Sans Serif"/>
              </a:rPr>
              <a:t> </a:t>
            </a:r>
            <a:r>
              <a:rPr sz="1100" spc="-75" dirty="0">
                <a:latin typeface="Microsoft Sans Serif"/>
                <a:cs typeface="Microsoft Sans Serif"/>
              </a:rPr>
              <a:t>de</a:t>
            </a:r>
            <a:r>
              <a:rPr sz="1100" spc="-60" dirty="0">
                <a:latin typeface="Microsoft Sans Serif"/>
                <a:cs typeface="Microsoft Sans Serif"/>
              </a:rPr>
              <a:t> </a:t>
            </a:r>
            <a:r>
              <a:rPr sz="1100" spc="-105" dirty="0">
                <a:latin typeface="Microsoft Sans Serif"/>
                <a:cs typeface="Microsoft Sans Serif"/>
              </a:rPr>
              <a:t>las</a:t>
            </a:r>
            <a:r>
              <a:rPr sz="1100" spc="-65" dirty="0">
                <a:latin typeface="Microsoft Sans Serif"/>
                <a:cs typeface="Microsoft Sans Serif"/>
              </a:rPr>
              <a:t> </a:t>
            </a:r>
            <a:r>
              <a:rPr sz="1100" spc="-60" dirty="0">
                <a:latin typeface="Microsoft Sans Serif"/>
                <a:cs typeface="Microsoft Sans Serif"/>
              </a:rPr>
              <a:t>familias </a:t>
            </a:r>
            <a:r>
              <a:rPr sz="1100" spc="-45" dirty="0">
                <a:latin typeface="Microsoft Sans Serif"/>
                <a:cs typeface="Microsoft Sans Serif"/>
              </a:rPr>
              <a:t>por </a:t>
            </a:r>
            <a:r>
              <a:rPr sz="1100" spc="-15" dirty="0">
                <a:latin typeface="Microsoft Sans Serif"/>
                <a:cs typeface="Microsoft Sans Serif"/>
              </a:rPr>
              <a:t>la</a:t>
            </a:r>
            <a:r>
              <a:rPr sz="1100" spc="-75" dirty="0">
                <a:latin typeface="Microsoft Sans Serif"/>
                <a:cs typeface="Microsoft Sans Serif"/>
              </a:rPr>
              <a:t> comunidad.</a:t>
            </a:r>
            <a:endParaRPr sz="1100">
              <a:latin typeface="Microsoft Sans Serif"/>
              <a:cs typeface="Microsoft Sans Serif"/>
            </a:endParaRPr>
          </a:p>
        </p:txBody>
      </p:sp>
      <p:sp>
        <p:nvSpPr>
          <p:cNvPr id="86" name="object 86"/>
          <p:cNvSpPr txBox="1"/>
          <p:nvPr/>
        </p:nvSpPr>
        <p:spPr>
          <a:xfrm>
            <a:off x="4374786" y="4856516"/>
            <a:ext cx="2593340" cy="499109"/>
          </a:xfrm>
          <a:prstGeom prst="rect">
            <a:avLst/>
          </a:prstGeom>
        </p:spPr>
        <p:txBody>
          <a:bodyPr vert="horz" wrap="square" lIns="0" tIns="20955" rIns="0" bIns="0" rtlCol="0">
            <a:spAutoFit/>
          </a:bodyPr>
          <a:lstStyle/>
          <a:p>
            <a:pPr marL="156845" marR="5080" indent="-144780">
              <a:lnSpc>
                <a:spcPts val="1280"/>
              </a:lnSpc>
              <a:spcBef>
                <a:spcPts val="165"/>
              </a:spcBef>
              <a:buClr>
                <a:srgbClr val="A40020"/>
              </a:buClr>
              <a:buFont typeface="Wingdings"/>
              <a:buChar char=""/>
              <a:tabLst>
                <a:tab pos="157480" algn="l"/>
              </a:tabLst>
            </a:pPr>
            <a:r>
              <a:rPr sz="1100" spc="-130" dirty="0">
                <a:latin typeface="Microsoft Sans Serif"/>
                <a:cs typeface="Microsoft Sans Serif"/>
              </a:rPr>
              <a:t>O</a:t>
            </a:r>
            <a:r>
              <a:rPr sz="1100" spc="-25" dirty="0">
                <a:latin typeface="Microsoft Sans Serif"/>
                <a:cs typeface="Microsoft Sans Serif"/>
              </a:rPr>
              <a:t>r</a:t>
            </a:r>
            <a:r>
              <a:rPr sz="1100" spc="-90" dirty="0">
                <a:latin typeface="Microsoft Sans Serif"/>
                <a:cs typeface="Microsoft Sans Serif"/>
              </a:rPr>
              <a:t>g</a:t>
            </a:r>
            <a:r>
              <a:rPr sz="1100" spc="-65" dirty="0">
                <a:latin typeface="Microsoft Sans Serif"/>
                <a:cs typeface="Microsoft Sans Serif"/>
              </a:rPr>
              <a:t>a</a:t>
            </a:r>
            <a:r>
              <a:rPr sz="1100" spc="-90" dirty="0">
                <a:latin typeface="Microsoft Sans Serif"/>
                <a:cs typeface="Microsoft Sans Serif"/>
              </a:rPr>
              <a:t>n</a:t>
            </a:r>
            <a:r>
              <a:rPr sz="1100" spc="-20" dirty="0">
                <a:latin typeface="Microsoft Sans Serif"/>
                <a:cs typeface="Microsoft Sans Serif"/>
              </a:rPr>
              <a:t>i</a:t>
            </a:r>
            <a:r>
              <a:rPr sz="1100" spc="-114" dirty="0">
                <a:latin typeface="Microsoft Sans Serif"/>
                <a:cs typeface="Microsoft Sans Serif"/>
              </a:rPr>
              <a:t>z</a:t>
            </a:r>
            <a:r>
              <a:rPr sz="1100" spc="-65" dirty="0">
                <a:latin typeface="Microsoft Sans Serif"/>
                <a:cs typeface="Microsoft Sans Serif"/>
              </a:rPr>
              <a:t>a</a:t>
            </a:r>
            <a:r>
              <a:rPr sz="1100" spc="-145" dirty="0">
                <a:latin typeface="Microsoft Sans Serif"/>
                <a:cs typeface="Microsoft Sans Serif"/>
              </a:rPr>
              <a:t>c</a:t>
            </a:r>
            <a:r>
              <a:rPr sz="1100" spc="-20" dirty="0">
                <a:latin typeface="Microsoft Sans Serif"/>
                <a:cs typeface="Microsoft Sans Serif"/>
              </a:rPr>
              <a:t>i</a:t>
            </a:r>
            <a:r>
              <a:rPr sz="1100" spc="-95" dirty="0">
                <a:latin typeface="Microsoft Sans Serif"/>
                <a:cs typeface="Microsoft Sans Serif"/>
              </a:rPr>
              <a:t>ó</a:t>
            </a:r>
            <a:r>
              <a:rPr sz="1100" spc="-40" dirty="0">
                <a:latin typeface="Microsoft Sans Serif"/>
                <a:cs typeface="Microsoft Sans Serif"/>
              </a:rPr>
              <a:t>n</a:t>
            </a:r>
            <a:r>
              <a:rPr sz="1100" spc="-80" dirty="0">
                <a:latin typeface="Microsoft Sans Serif"/>
                <a:cs typeface="Microsoft Sans Serif"/>
              </a:rPr>
              <a:t> </a:t>
            </a:r>
            <a:r>
              <a:rPr sz="1100" spc="-60" dirty="0">
                <a:latin typeface="Microsoft Sans Serif"/>
                <a:cs typeface="Microsoft Sans Serif"/>
              </a:rPr>
              <a:t>d</a:t>
            </a:r>
            <a:r>
              <a:rPr sz="1100" spc="-85" dirty="0">
                <a:latin typeface="Microsoft Sans Serif"/>
                <a:cs typeface="Microsoft Sans Serif"/>
              </a:rPr>
              <a:t>e</a:t>
            </a:r>
            <a:r>
              <a:rPr sz="1100" spc="-65" dirty="0">
                <a:latin typeface="Microsoft Sans Serif"/>
                <a:cs typeface="Microsoft Sans Serif"/>
              </a:rPr>
              <a:t> </a:t>
            </a:r>
            <a:r>
              <a:rPr sz="1100" spc="-20" dirty="0">
                <a:latin typeface="Microsoft Sans Serif"/>
                <a:cs typeface="Microsoft Sans Serif"/>
              </a:rPr>
              <a:t>l</a:t>
            </a:r>
            <a:r>
              <a:rPr sz="1100" spc="-10" dirty="0">
                <a:latin typeface="Microsoft Sans Serif"/>
                <a:cs typeface="Microsoft Sans Serif"/>
              </a:rPr>
              <a:t>a</a:t>
            </a:r>
            <a:r>
              <a:rPr sz="1100" spc="-80" dirty="0">
                <a:latin typeface="Microsoft Sans Serif"/>
                <a:cs typeface="Microsoft Sans Serif"/>
              </a:rPr>
              <a:t> </a:t>
            </a:r>
            <a:r>
              <a:rPr sz="1100" spc="-145" dirty="0">
                <a:latin typeface="Microsoft Sans Serif"/>
                <a:cs typeface="Microsoft Sans Serif"/>
              </a:rPr>
              <a:t>c</a:t>
            </a:r>
            <a:r>
              <a:rPr sz="1100" spc="-95" dirty="0">
                <a:latin typeface="Microsoft Sans Serif"/>
                <a:cs typeface="Microsoft Sans Serif"/>
              </a:rPr>
              <a:t>o</a:t>
            </a:r>
            <a:r>
              <a:rPr sz="1100" spc="-45" dirty="0">
                <a:latin typeface="Microsoft Sans Serif"/>
                <a:cs typeface="Microsoft Sans Serif"/>
              </a:rPr>
              <a:t>m</a:t>
            </a:r>
            <a:r>
              <a:rPr sz="1100" spc="-60" dirty="0">
                <a:latin typeface="Microsoft Sans Serif"/>
                <a:cs typeface="Microsoft Sans Serif"/>
              </a:rPr>
              <a:t>u</a:t>
            </a:r>
            <a:r>
              <a:rPr sz="1100" spc="-90" dirty="0">
                <a:latin typeface="Microsoft Sans Serif"/>
                <a:cs typeface="Microsoft Sans Serif"/>
              </a:rPr>
              <a:t>n</a:t>
            </a:r>
            <a:r>
              <a:rPr sz="1100" spc="-20" dirty="0">
                <a:latin typeface="Microsoft Sans Serif"/>
                <a:cs typeface="Microsoft Sans Serif"/>
              </a:rPr>
              <a:t>i</a:t>
            </a:r>
            <a:r>
              <a:rPr sz="1100" spc="-60" dirty="0">
                <a:latin typeface="Microsoft Sans Serif"/>
                <a:cs typeface="Microsoft Sans Serif"/>
              </a:rPr>
              <a:t>d</a:t>
            </a:r>
            <a:r>
              <a:rPr sz="1100" spc="-65" dirty="0">
                <a:latin typeface="Microsoft Sans Serif"/>
                <a:cs typeface="Microsoft Sans Serif"/>
              </a:rPr>
              <a:t>a</a:t>
            </a:r>
            <a:r>
              <a:rPr sz="1100" spc="-5" dirty="0">
                <a:latin typeface="Microsoft Sans Serif"/>
                <a:cs typeface="Microsoft Sans Serif"/>
              </a:rPr>
              <a:t>d</a:t>
            </a:r>
            <a:r>
              <a:rPr sz="1100" spc="-85" dirty="0">
                <a:latin typeface="Microsoft Sans Serif"/>
                <a:cs typeface="Microsoft Sans Serif"/>
              </a:rPr>
              <a:t> </a:t>
            </a:r>
            <a:r>
              <a:rPr sz="1100" spc="-30" dirty="0">
                <a:latin typeface="Microsoft Sans Serif"/>
                <a:cs typeface="Microsoft Sans Serif"/>
              </a:rPr>
              <a:t>p</a:t>
            </a:r>
            <a:r>
              <a:rPr sz="1100" spc="-65" dirty="0">
                <a:latin typeface="Microsoft Sans Serif"/>
                <a:cs typeface="Microsoft Sans Serif"/>
              </a:rPr>
              <a:t>a</a:t>
            </a:r>
            <a:r>
              <a:rPr sz="1100" spc="-25" dirty="0">
                <a:latin typeface="Microsoft Sans Serif"/>
                <a:cs typeface="Microsoft Sans Serif"/>
              </a:rPr>
              <a:t>r</a:t>
            </a:r>
            <a:r>
              <a:rPr sz="1100" spc="-10" dirty="0">
                <a:latin typeface="Microsoft Sans Serif"/>
                <a:cs typeface="Microsoft Sans Serif"/>
              </a:rPr>
              <a:t>a</a:t>
            </a:r>
            <a:r>
              <a:rPr sz="1100" spc="-80" dirty="0">
                <a:latin typeface="Microsoft Sans Serif"/>
                <a:cs typeface="Microsoft Sans Serif"/>
              </a:rPr>
              <a:t> </a:t>
            </a:r>
            <a:r>
              <a:rPr sz="1100" spc="40" dirty="0">
                <a:latin typeface="Microsoft Sans Serif"/>
                <a:cs typeface="Microsoft Sans Serif"/>
              </a:rPr>
              <a:t>t</a:t>
            </a:r>
            <a:r>
              <a:rPr sz="1100" spc="-25" dirty="0">
                <a:latin typeface="Microsoft Sans Serif"/>
                <a:cs typeface="Microsoft Sans Serif"/>
              </a:rPr>
              <a:t>r</a:t>
            </a:r>
            <a:r>
              <a:rPr sz="1100" spc="-35" dirty="0">
                <a:latin typeface="Microsoft Sans Serif"/>
                <a:cs typeface="Microsoft Sans Serif"/>
              </a:rPr>
              <a:t>a</a:t>
            </a:r>
            <a:r>
              <a:rPr sz="1100" spc="-260" dirty="0">
                <a:latin typeface="Microsoft Sans Serif"/>
                <a:cs typeface="Microsoft Sans Serif"/>
              </a:rPr>
              <a:t>s</a:t>
            </a:r>
            <a:r>
              <a:rPr sz="1100" spc="-20" dirty="0">
                <a:latin typeface="Microsoft Sans Serif"/>
                <a:cs typeface="Microsoft Sans Serif"/>
              </a:rPr>
              <a:t>l</a:t>
            </a:r>
            <a:r>
              <a:rPr sz="1100" spc="-65" dirty="0">
                <a:latin typeface="Microsoft Sans Serif"/>
                <a:cs typeface="Microsoft Sans Serif"/>
              </a:rPr>
              <a:t>a</a:t>
            </a:r>
            <a:r>
              <a:rPr sz="1100" spc="-60" dirty="0">
                <a:latin typeface="Microsoft Sans Serif"/>
                <a:cs typeface="Microsoft Sans Serif"/>
              </a:rPr>
              <a:t>d</a:t>
            </a:r>
            <a:r>
              <a:rPr sz="1100" spc="-35" dirty="0">
                <a:latin typeface="Microsoft Sans Serif"/>
                <a:cs typeface="Microsoft Sans Serif"/>
              </a:rPr>
              <a:t>o  </a:t>
            </a:r>
            <a:r>
              <a:rPr sz="1100" spc="-60" dirty="0">
                <a:latin typeface="Microsoft Sans Serif"/>
                <a:cs typeface="Microsoft Sans Serif"/>
              </a:rPr>
              <a:t>d</a:t>
            </a:r>
            <a:r>
              <a:rPr sz="1100" spc="-85" dirty="0">
                <a:latin typeface="Microsoft Sans Serif"/>
                <a:cs typeface="Microsoft Sans Serif"/>
              </a:rPr>
              <a:t>e</a:t>
            </a:r>
            <a:r>
              <a:rPr sz="1100" spc="-65" dirty="0">
                <a:latin typeface="Microsoft Sans Serif"/>
                <a:cs typeface="Microsoft Sans Serif"/>
              </a:rPr>
              <a:t> </a:t>
            </a:r>
            <a:r>
              <a:rPr sz="1100" spc="-25" dirty="0">
                <a:latin typeface="Microsoft Sans Serif"/>
                <a:cs typeface="Microsoft Sans Serif"/>
              </a:rPr>
              <a:t>r</a:t>
            </a:r>
            <a:r>
              <a:rPr sz="1100" spc="-120" dirty="0">
                <a:latin typeface="Microsoft Sans Serif"/>
                <a:cs typeface="Microsoft Sans Serif"/>
              </a:rPr>
              <a:t>e</a:t>
            </a:r>
            <a:r>
              <a:rPr sz="1100" spc="-15" dirty="0">
                <a:latin typeface="Microsoft Sans Serif"/>
                <a:cs typeface="Microsoft Sans Serif"/>
              </a:rPr>
              <a:t>f</a:t>
            </a:r>
            <a:r>
              <a:rPr sz="1100" spc="-120" dirty="0">
                <a:latin typeface="Microsoft Sans Serif"/>
                <a:cs typeface="Microsoft Sans Serif"/>
              </a:rPr>
              <a:t>e</a:t>
            </a:r>
            <a:r>
              <a:rPr sz="1100" spc="-25" dirty="0">
                <a:latin typeface="Microsoft Sans Serif"/>
                <a:cs typeface="Microsoft Sans Serif"/>
              </a:rPr>
              <a:t>r</a:t>
            </a:r>
            <a:r>
              <a:rPr sz="1100" spc="-120" dirty="0">
                <a:latin typeface="Microsoft Sans Serif"/>
                <a:cs typeface="Microsoft Sans Serif"/>
              </a:rPr>
              <a:t>e</a:t>
            </a:r>
            <a:r>
              <a:rPr sz="1100" spc="-90" dirty="0">
                <a:latin typeface="Microsoft Sans Serif"/>
                <a:cs typeface="Microsoft Sans Serif"/>
              </a:rPr>
              <a:t>n</a:t>
            </a:r>
            <a:r>
              <a:rPr sz="1100" spc="-145" dirty="0">
                <a:latin typeface="Microsoft Sans Serif"/>
                <a:cs typeface="Microsoft Sans Serif"/>
              </a:rPr>
              <a:t>c</a:t>
            </a:r>
            <a:r>
              <a:rPr sz="1100" spc="-20" dirty="0">
                <a:latin typeface="Microsoft Sans Serif"/>
                <a:cs typeface="Microsoft Sans Serif"/>
              </a:rPr>
              <a:t>i</a:t>
            </a:r>
            <a:r>
              <a:rPr sz="1100" spc="-65" dirty="0">
                <a:latin typeface="Microsoft Sans Serif"/>
                <a:cs typeface="Microsoft Sans Serif"/>
              </a:rPr>
              <a:t>a</a:t>
            </a:r>
            <a:r>
              <a:rPr sz="1100" spc="-225" dirty="0">
                <a:latin typeface="Microsoft Sans Serif"/>
                <a:cs typeface="Microsoft Sans Serif"/>
              </a:rPr>
              <a:t>s</a:t>
            </a:r>
            <a:endParaRPr sz="1100">
              <a:latin typeface="Microsoft Sans Serif"/>
              <a:cs typeface="Microsoft Sans Serif"/>
            </a:endParaRPr>
          </a:p>
          <a:p>
            <a:pPr marL="156845" indent="-144780">
              <a:lnSpc>
                <a:spcPts val="1105"/>
              </a:lnSpc>
              <a:buClr>
                <a:srgbClr val="A40020"/>
              </a:buClr>
              <a:buFont typeface="Wingdings"/>
              <a:buChar char=""/>
              <a:tabLst>
                <a:tab pos="157480" algn="l"/>
              </a:tabLst>
            </a:pPr>
            <a:r>
              <a:rPr sz="1100" spc="-65" dirty="0">
                <a:latin typeface="Microsoft Sans Serif"/>
                <a:cs typeface="Microsoft Sans Serif"/>
              </a:rPr>
              <a:t>Apoyo</a:t>
            </a:r>
            <a:r>
              <a:rPr sz="1100" spc="-60" dirty="0">
                <a:latin typeface="Microsoft Sans Serif"/>
                <a:cs typeface="Microsoft Sans Serif"/>
              </a:rPr>
              <a:t> </a:t>
            </a:r>
            <a:r>
              <a:rPr sz="1100" spc="-10" dirty="0">
                <a:latin typeface="Microsoft Sans Serif"/>
                <a:cs typeface="Microsoft Sans Serif"/>
              </a:rPr>
              <a:t>a</a:t>
            </a:r>
            <a:r>
              <a:rPr sz="1100" spc="-75" dirty="0">
                <a:latin typeface="Microsoft Sans Serif"/>
                <a:cs typeface="Microsoft Sans Serif"/>
              </a:rPr>
              <a:t> </a:t>
            </a:r>
            <a:r>
              <a:rPr sz="1100" spc="-120" dirty="0">
                <a:latin typeface="Microsoft Sans Serif"/>
                <a:cs typeface="Microsoft Sans Serif"/>
              </a:rPr>
              <a:t>personas</a:t>
            </a:r>
            <a:r>
              <a:rPr sz="1100" spc="-60" dirty="0">
                <a:latin typeface="Microsoft Sans Serif"/>
                <a:cs typeface="Microsoft Sans Serif"/>
              </a:rPr>
              <a:t> </a:t>
            </a:r>
            <a:r>
              <a:rPr sz="1100" spc="-75" dirty="0">
                <a:latin typeface="Microsoft Sans Serif"/>
                <a:cs typeface="Microsoft Sans Serif"/>
              </a:rPr>
              <a:t>afectadas</a:t>
            </a:r>
            <a:r>
              <a:rPr sz="1100" spc="-60" dirty="0">
                <a:latin typeface="Microsoft Sans Serif"/>
                <a:cs typeface="Microsoft Sans Serif"/>
              </a:rPr>
              <a:t> </a:t>
            </a:r>
            <a:r>
              <a:rPr sz="1100" spc="-30" dirty="0">
                <a:latin typeface="Microsoft Sans Serif"/>
                <a:cs typeface="Microsoft Sans Serif"/>
              </a:rPr>
              <a:t>y</a:t>
            </a:r>
            <a:r>
              <a:rPr sz="1100" spc="-50" dirty="0">
                <a:latin typeface="Microsoft Sans Serif"/>
                <a:cs typeface="Microsoft Sans Serif"/>
              </a:rPr>
              <a:t> </a:t>
            </a:r>
            <a:r>
              <a:rPr sz="1100" spc="-95" dirty="0">
                <a:latin typeface="Microsoft Sans Serif"/>
                <a:cs typeface="Microsoft Sans Serif"/>
              </a:rPr>
              <a:t>excluidas</a:t>
            </a:r>
            <a:endParaRPr sz="1100">
              <a:latin typeface="Microsoft Sans Serif"/>
              <a:cs typeface="Microsoft Sans Serif"/>
            </a:endParaRPr>
          </a:p>
        </p:txBody>
      </p:sp>
      <p:grpSp>
        <p:nvGrpSpPr>
          <p:cNvPr id="87" name="object 87"/>
          <p:cNvGrpSpPr/>
          <p:nvPr/>
        </p:nvGrpSpPr>
        <p:grpSpPr>
          <a:xfrm>
            <a:off x="7222094" y="4081814"/>
            <a:ext cx="1552575" cy="511175"/>
            <a:chOff x="7222094" y="4081814"/>
            <a:chExt cx="1552575" cy="511175"/>
          </a:xfrm>
        </p:grpSpPr>
        <p:sp>
          <p:nvSpPr>
            <p:cNvPr id="88" name="object 88"/>
            <p:cNvSpPr/>
            <p:nvPr/>
          </p:nvSpPr>
          <p:spPr>
            <a:xfrm>
              <a:off x="7225904" y="4085624"/>
              <a:ext cx="1544955" cy="503555"/>
            </a:xfrm>
            <a:custGeom>
              <a:avLst/>
              <a:gdLst/>
              <a:ahLst/>
              <a:cxnLst/>
              <a:rect l="l" t="t" r="r" b="b"/>
              <a:pathLst>
                <a:path w="1544954" h="503554">
                  <a:moveTo>
                    <a:pt x="1544930" y="0"/>
                  </a:moveTo>
                  <a:lnTo>
                    <a:pt x="0" y="0"/>
                  </a:lnTo>
                  <a:lnTo>
                    <a:pt x="0" y="503504"/>
                  </a:lnTo>
                  <a:lnTo>
                    <a:pt x="1544930" y="503504"/>
                  </a:lnTo>
                  <a:lnTo>
                    <a:pt x="1544930" y="0"/>
                  </a:lnTo>
                  <a:close/>
                </a:path>
              </a:pathLst>
            </a:custGeom>
            <a:solidFill>
              <a:srgbClr val="CC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" name="object 89"/>
            <p:cNvSpPr/>
            <p:nvPr/>
          </p:nvSpPr>
          <p:spPr>
            <a:xfrm>
              <a:off x="7225904" y="4085624"/>
              <a:ext cx="1544955" cy="503555"/>
            </a:xfrm>
            <a:custGeom>
              <a:avLst/>
              <a:gdLst/>
              <a:ahLst/>
              <a:cxnLst/>
              <a:rect l="l" t="t" r="r" b="b"/>
              <a:pathLst>
                <a:path w="1544954" h="503554">
                  <a:moveTo>
                    <a:pt x="0" y="503504"/>
                  </a:moveTo>
                  <a:lnTo>
                    <a:pt x="1544930" y="503504"/>
                  </a:lnTo>
                  <a:lnTo>
                    <a:pt x="1544930" y="0"/>
                  </a:lnTo>
                  <a:lnTo>
                    <a:pt x="0" y="0"/>
                  </a:lnTo>
                  <a:lnTo>
                    <a:pt x="0" y="503504"/>
                  </a:lnTo>
                  <a:close/>
                </a:path>
              </a:pathLst>
            </a:custGeom>
            <a:ln w="721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0" name="object 90"/>
          <p:cNvSpPr txBox="1"/>
          <p:nvPr/>
        </p:nvSpPr>
        <p:spPr>
          <a:xfrm>
            <a:off x="7316691" y="4101047"/>
            <a:ext cx="1369695" cy="488315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 marR="5080" algn="ctr">
              <a:lnSpc>
                <a:spcPct val="88400"/>
              </a:lnSpc>
              <a:spcBef>
                <a:spcPts val="240"/>
              </a:spcBef>
            </a:pPr>
            <a:r>
              <a:rPr sz="1100" spc="-190" dirty="0">
                <a:latin typeface="Microsoft Sans Serif"/>
                <a:cs typeface="Microsoft Sans Serif"/>
              </a:rPr>
              <a:t>C</a:t>
            </a:r>
            <a:r>
              <a:rPr sz="1100" spc="-65" dirty="0">
                <a:latin typeface="Microsoft Sans Serif"/>
                <a:cs typeface="Microsoft Sans Serif"/>
              </a:rPr>
              <a:t>a</a:t>
            </a:r>
            <a:r>
              <a:rPr sz="1100" spc="-30" dirty="0">
                <a:latin typeface="Microsoft Sans Serif"/>
                <a:cs typeface="Microsoft Sans Serif"/>
              </a:rPr>
              <a:t>p</a:t>
            </a:r>
            <a:r>
              <a:rPr sz="1100" spc="40" dirty="0">
                <a:latin typeface="Microsoft Sans Serif"/>
                <a:cs typeface="Microsoft Sans Serif"/>
              </a:rPr>
              <a:t>t</a:t>
            </a:r>
            <a:r>
              <a:rPr sz="1100" spc="-65" dirty="0">
                <a:latin typeface="Microsoft Sans Serif"/>
                <a:cs typeface="Microsoft Sans Serif"/>
              </a:rPr>
              <a:t>a</a:t>
            </a:r>
            <a:r>
              <a:rPr sz="1100" spc="-145" dirty="0">
                <a:latin typeface="Microsoft Sans Serif"/>
                <a:cs typeface="Microsoft Sans Serif"/>
              </a:rPr>
              <a:t>c</a:t>
            </a:r>
            <a:r>
              <a:rPr sz="1100" spc="-20" dirty="0">
                <a:latin typeface="Microsoft Sans Serif"/>
                <a:cs typeface="Microsoft Sans Serif"/>
              </a:rPr>
              <a:t>i</a:t>
            </a:r>
            <a:r>
              <a:rPr sz="1100" spc="-95" dirty="0">
                <a:latin typeface="Microsoft Sans Serif"/>
                <a:cs typeface="Microsoft Sans Serif"/>
              </a:rPr>
              <a:t>ó</a:t>
            </a:r>
            <a:r>
              <a:rPr sz="1100" spc="-40" dirty="0">
                <a:latin typeface="Microsoft Sans Serif"/>
                <a:cs typeface="Microsoft Sans Serif"/>
              </a:rPr>
              <a:t>n</a:t>
            </a:r>
            <a:r>
              <a:rPr sz="1100" spc="-80" dirty="0">
                <a:latin typeface="Microsoft Sans Serif"/>
                <a:cs typeface="Microsoft Sans Serif"/>
              </a:rPr>
              <a:t> </a:t>
            </a:r>
            <a:r>
              <a:rPr sz="1100" spc="-60" dirty="0">
                <a:latin typeface="Microsoft Sans Serif"/>
                <a:cs typeface="Microsoft Sans Serif"/>
              </a:rPr>
              <a:t>d</a:t>
            </a:r>
            <a:r>
              <a:rPr sz="1100" spc="-85" dirty="0">
                <a:latin typeface="Microsoft Sans Serif"/>
                <a:cs typeface="Microsoft Sans Serif"/>
              </a:rPr>
              <a:t>e</a:t>
            </a:r>
            <a:r>
              <a:rPr sz="1100" spc="-65" dirty="0">
                <a:latin typeface="Microsoft Sans Serif"/>
                <a:cs typeface="Microsoft Sans Serif"/>
              </a:rPr>
              <a:t> </a:t>
            </a:r>
            <a:r>
              <a:rPr sz="1100" spc="-20" dirty="0">
                <a:latin typeface="Microsoft Sans Serif"/>
                <a:cs typeface="Microsoft Sans Serif"/>
              </a:rPr>
              <a:t>l</a:t>
            </a:r>
            <a:r>
              <a:rPr sz="1100" spc="-65" dirty="0">
                <a:latin typeface="Microsoft Sans Serif"/>
                <a:cs typeface="Microsoft Sans Serif"/>
              </a:rPr>
              <a:t>a</a:t>
            </a:r>
            <a:r>
              <a:rPr sz="1100" spc="-225" dirty="0">
                <a:latin typeface="Microsoft Sans Serif"/>
                <a:cs typeface="Microsoft Sans Serif"/>
              </a:rPr>
              <a:t>s</a:t>
            </a:r>
            <a:r>
              <a:rPr sz="1100" spc="-65" dirty="0">
                <a:latin typeface="Microsoft Sans Serif"/>
                <a:cs typeface="Microsoft Sans Serif"/>
              </a:rPr>
              <a:t> </a:t>
            </a:r>
            <a:r>
              <a:rPr sz="1100" spc="-15" dirty="0">
                <a:latin typeface="Microsoft Sans Serif"/>
                <a:cs typeface="Microsoft Sans Serif"/>
              </a:rPr>
              <a:t>f</a:t>
            </a:r>
            <a:r>
              <a:rPr sz="1100" spc="-65" dirty="0">
                <a:latin typeface="Microsoft Sans Serif"/>
                <a:cs typeface="Microsoft Sans Serif"/>
              </a:rPr>
              <a:t>a</a:t>
            </a:r>
            <a:r>
              <a:rPr sz="1100" spc="-45" dirty="0">
                <a:latin typeface="Microsoft Sans Serif"/>
                <a:cs typeface="Microsoft Sans Serif"/>
              </a:rPr>
              <a:t>m</a:t>
            </a:r>
            <a:r>
              <a:rPr sz="1100" spc="-20" dirty="0">
                <a:latin typeface="Microsoft Sans Serif"/>
                <a:cs typeface="Microsoft Sans Serif"/>
              </a:rPr>
              <a:t>ili</a:t>
            </a:r>
            <a:r>
              <a:rPr sz="1100" spc="-65" dirty="0">
                <a:latin typeface="Microsoft Sans Serif"/>
                <a:cs typeface="Microsoft Sans Serif"/>
              </a:rPr>
              <a:t>a</a:t>
            </a:r>
            <a:r>
              <a:rPr sz="1100" spc="-155" dirty="0">
                <a:latin typeface="Microsoft Sans Serif"/>
                <a:cs typeface="Microsoft Sans Serif"/>
              </a:rPr>
              <a:t>s  </a:t>
            </a:r>
            <a:r>
              <a:rPr sz="1100" spc="-30" dirty="0">
                <a:latin typeface="Microsoft Sans Serif"/>
                <a:cs typeface="Microsoft Sans Serif"/>
              </a:rPr>
              <a:t>q</a:t>
            </a:r>
            <a:r>
              <a:rPr sz="1100" spc="-60" dirty="0">
                <a:latin typeface="Microsoft Sans Serif"/>
                <a:cs typeface="Microsoft Sans Serif"/>
              </a:rPr>
              <a:t>u</a:t>
            </a:r>
            <a:r>
              <a:rPr sz="1100" spc="-85" dirty="0">
                <a:latin typeface="Microsoft Sans Serif"/>
                <a:cs typeface="Microsoft Sans Serif"/>
              </a:rPr>
              <a:t>e</a:t>
            </a:r>
            <a:r>
              <a:rPr sz="1100" spc="-65" dirty="0">
                <a:latin typeface="Microsoft Sans Serif"/>
                <a:cs typeface="Microsoft Sans Serif"/>
              </a:rPr>
              <a:t> </a:t>
            </a:r>
            <a:r>
              <a:rPr sz="1100" spc="-25" dirty="0">
                <a:latin typeface="Microsoft Sans Serif"/>
                <a:cs typeface="Microsoft Sans Serif"/>
              </a:rPr>
              <a:t>r</a:t>
            </a:r>
            <a:r>
              <a:rPr sz="1100" spc="-120" dirty="0">
                <a:latin typeface="Microsoft Sans Serif"/>
                <a:cs typeface="Microsoft Sans Serif"/>
              </a:rPr>
              <a:t>e</a:t>
            </a:r>
            <a:r>
              <a:rPr sz="1100" spc="-30" dirty="0">
                <a:latin typeface="Microsoft Sans Serif"/>
                <a:cs typeface="Microsoft Sans Serif"/>
              </a:rPr>
              <a:t>q</a:t>
            </a:r>
            <a:r>
              <a:rPr sz="1100" spc="-60" dirty="0">
                <a:latin typeface="Microsoft Sans Serif"/>
                <a:cs typeface="Microsoft Sans Serif"/>
              </a:rPr>
              <a:t>u</a:t>
            </a:r>
            <a:r>
              <a:rPr sz="1100" spc="-20" dirty="0">
                <a:latin typeface="Microsoft Sans Serif"/>
                <a:cs typeface="Microsoft Sans Serif"/>
              </a:rPr>
              <a:t>i</a:t>
            </a:r>
            <a:r>
              <a:rPr sz="1100" spc="-150" dirty="0">
                <a:latin typeface="Microsoft Sans Serif"/>
                <a:cs typeface="Microsoft Sans Serif"/>
              </a:rPr>
              <a:t>e</a:t>
            </a:r>
            <a:r>
              <a:rPr sz="1100" spc="-25" dirty="0">
                <a:latin typeface="Microsoft Sans Serif"/>
                <a:cs typeface="Microsoft Sans Serif"/>
              </a:rPr>
              <a:t>r</a:t>
            </a:r>
            <a:r>
              <a:rPr sz="1100" spc="-120" dirty="0">
                <a:latin typeface="Microsoft Sans Serif"/>
                <a:cs typeface="Microsoft Sans Serif"/>
              </a:rPr>
              <a:t>e</a:t>
            </a:r>
            <a:r>
              <a:rPr sz="1100" spc="-40" dirty="0">
                <a:latin typeface="Microsoft Sans Serif"/>
                <a:cs typeface="Microsoft Sans Serif"/>
              </a:rPr>
              <a:t>n</a:t>
            </a:r>
            <a:r>
              <a:rPr sz="1100" spc="-80" dirty="0">
                <a:latin typeface="Microsoft Sans Serif"/>
                <a:cs typeface="Microsoft Sans Serif"/>
              </a:rPr>
              <a:t> </a:t>
            </a:r>
            <a:r>
              <a:rPr sz="1100" spc="-65" dirty="0">
                <a:latin typeface="Microsoft Sans Serif"/>
                <a:cs typeface="Microsoft Sans Serif"/>
              </a:rPr>
              <a:t>a</a:t>
            </a:r>
            <a:r>
              <a:rPr sz="1100" spc="40" dirty="0">
                <a:latin typeface="Microsoft Sans Serif"/>
                <a:cs typeface="Microsoft Sans Serif"/>
              </a:rPr>
              <a:t>t</a:t>
            </a:r>
            <a:r>
              <a:rPr sz="1100" spc="-120" dirty="0">
                <a:latin typeface="Microsoft Sans Serif"/>
                <a:cs typeface="Microsoft Sans Serif"/>
              </a:rPr>
              <a:t>e</a:t>
            </a:r>
            <a:r>
              <a:rPr sz="1100" spc="-90" dirty="0">
                <a:latin typeface="Microsoft Sans Serif"/>
                <a:cs typeface="Microsoft Sans Serif"/>
              </a:rPr>
              <a:t>n</a:t>
            </a:r>
            <a:r>
              <a:rPr sz="1100" spc="-145" dirty="0">
                <a:latin typeface="Microsoft Sans Serif"/>
                <a:cs typeface="Microsoft Sans Serif"/>
              </a:rPr>
              <a:t>c</a:t>
            </a:r>
            <a:r>
              <a:rPr sz="1100" spc="-20" dirty="0">
                <a:latin typeface="Microsoft Sans Serif"/>
                <a:cs typeface="Microsoft Sans Serif"/>
              </a:rPr>
              <a:t>i</a:t>
            </a:r>
            <a:r>
              <a:rPr sz="1100" spc="-95" dirty="0">
                <a:latin typeface="Microsoft Sans Serif"/>
                <a:cs typeface="Microsoft Sans Serif"/>
              </a:rPr>
              <a:t>ó</a:t>
            </a:r>
            <a:r>
              <a:rPr sz="1100" spc="-30" dirty="0">
                <a:latin typeface="Microsoft Sans Serif"/>
                <a:cs typeface="Microsoft Sans Serif"/>
              </a:rPr>
              <a:t>n  </a:t>
            </a:r>
            <a:r>
              <a:rPr sz="1100" spc="-50" dirty="0">
                <a:latin typeface="Microsoft Sans Serif"/>
                <a:cs typeface="Microsoft Sans Serif"/>
              </a:rPr>
              <a:t>integral</a:t>
            </a:r>
            <a:endParaRPr sz="1100">
              <a:latin typeface="Microsoft Sans Serif"/>
              <a:cs typeface="Microsoft Sans Serif"/>
            </a:endParaRPr>
          </a:p>
        </p:txBody>
      </p:sp>
      <p:grpSp>
        <p:nvGrpSpPr>
          <p:cNvPr id="91" name="object 91"/>
          <p:cNvGrpSpPr/>
          <p:nvPr/>
        </p:nvGrpSpPr>
        <p:grpSpPr>
          <a:xfrm>
            <a:off x="6786633" y="4633500"/>
            <a:ext cx="888365" cy="285750"/>
            <a:chOff x="6786633" y="4633500"/>
            <a:chExt cx="888365" cy="285750"/>
          </a:xfrm>
        </p:grpSpPr>
        <p:sp>
          <p:nvSpPr>
            <p:cNvPr id="92" name="object 92"/>
            <p:cNvSpPr/>
            <p:nvPr/>
          </p:nvSpPr>
          <p:spPr>
            <a:xfrm>
              <a:off x="6806953" y="4800071"/>
              <a:ext cx="445134" cy="0"/>
            </a:xfrm>
            <a:custGeom>
              <a:avLst/>
              <a:gdLst/>
              <a:ahLst/>
              <a:cxnLst/>
              <a:rect l="l" t="t" r="r" b="b"/>
              <a:pathLst>
                <a:path w="445134">
                  <a:moveTo>
                    <a:pt x="0" y="0"/>
                  </a:moveTo>
                  <a:lnTo>
                    <a:pt x="444682" y="0"/>
                  </a:lnTo>
                </a:path>
              </a:pathLst>
            </a:custGeom>
            <a:ln w="40584">
              <a:solidFill>
                <a:srgbClr val="A400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" name="object 93"/>
            <p:cNvSpPr/>
            <p:nvPr/>
          </p:nvSpPr>
          <p:spPr>
            <a:xfrm>
              <a:off x="7240343" y="4726090"/>
              <a:ext cx="148590" cy="156210"/>
            </a:xfrm>
            <a:custGeom>
              <a:avLst/>
              <a:gdLst/>
              <a:ahLst/>
              <a:cxnLst/>
              <a:rect l="l" t="t" r="r" b="b"/>
              <a:pathLst>
                <a:path w="148590" h="156210">
                  <a:moveTo>
                    <a:pt x="0" y="0"/>
                  </a:moveTo>
                  <a:lnTo>
                    <a:pt x="0" y="155581"/>
                  </a:lnTo>
                  <a:lnTo>
                    <a:pt x="148474" y="7398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400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" name="object 94"/>
            <p:cNvSpPr/>
            <p:nvPr/>
          </p:nvSpPr>
          <p:spPr>
            <a:xfrm>
              <a:off x="7388818" y="4637310"/>
              <a:ext cx="281940" cy="278130"/>
            </a:xfrm>
            <a:custGeom>
              <a:avLst/>
              <a:gdLst/>
              <a:ahLst/>
              <a:cxnLst/>
              <a:rect l="l" t="t" r="r" b="b"/>
              <a:pathLst>
                <a:path w="281940" h="278129">
                  <a:moveTo>
                    <a:pt x="140699" y="0"/>
                  </a:moveTo>
                  <a:lnTo>
                    <a:pt x="126073" y="0"/>
                  </a:lnTo>
                  <a:lnTo>
                    <a:pt x="114780" y="0"/>
                  </a:lnTo>
                  <a:lnTo>
                    <a:pt x="99970" y="3819"/>
                  </a:lnTo>
                  <a:lnTo>
                    <a:pt x="89047" y="10998"/>
                  </a:lnTo>
                  <a:lnTo>
                    <a:pt x="74052" y="14799"/>
                  </a:lnTo>
                  <a:lnTo>
                    <a:pt x="62759" y="22421"/>
                  </a:lnTo>
                  <a:lnTo>
                    <a:pt x="33323" y="48200"/>
                  </a:lnTo>
                  <a:lnTo>
                    <a:pt x="11292" y="84978"/>
                  </a:lnTo>
                  <a:lnTo>
                    <a:pt x="0" y="125982"/>
                  </a:lnTo>
                  <a:lnTo>
                    <a:pt x="0" y="136980"/>
                  </a:lnTo>
                  <a:lnTo>
                    <a:pt x="0" y="151780"/>
                  </a:lnTo>
                  <a:lnTo>
                    <a:pt x="3517" y="166580"/>
                  </a:lnTo>
                  <a:lnTo>
                    <a:pt x="7220" y="181361"/>
                  </a:lnTo>
                  <a:lnTo>
                    <a:pt x="11292" y="192359"/>
                  </a:lnTo>
                  <a:lnTo>
                    <a:pt x="18513" y="203782"/>
                  </a:lnTo>
                  <a:lnTo>
                    <a:pt x="25733" y="218563"/>
                  </a:lnTo>
                  <a:lnTo>
                    <a:pt x="33323" y="229561"/>
                  </a:lnTo>
                  <a:lnTo>
                    <a:pt x="40543" y="237164"/>
                  </a:lnTo>
                  <a:lnTo>
                    <a:pt x="52021" y="248163"/>
                  </a:lnTo>
                  <a:lnTo>
                    <a:pt x="62759" y="255360"/>
                  </a:lnTo>
                  <a:lnTo>
                    <a:pt x="74052" y="262962"/>
                  </a:lnTo>
                  <a:lnTo>
                    <a:pt x="89047" y="266764"/>
                  </a:lnTo>
                  <a:lnTo>
                    <a:pt x="99970" y="273961"/>
                  </a:lnTo>
                  <a:lnTo>
                    <a:pt x="114780" y="277762"/>
                  </a:lnTo>
                  <a:lnTo>
                    <a:pt x="126073" y="277762"/>
                  </a:lnTo>
                  <a:lnTo>
                    <a:pt x="140699" y="277762"/>
                  </a:lnTo>
                  <a:lnTo>
                    <a:pt x="155509" y="277762"/>
                  </a:lnTo>
                  <a:lnTo>
                    <a:pt x="170504" y="277762"/>
                  </a:lnTo>
                  <a:lnTo>
                    <a:pt x="185315" y="273961"/>
                  </a:lnTo>
                  <a:lnTo>
                    <a:pt x="196238" y="266764"/>
                  </a:lnTo>
                  <a:lnTo>
                    <a:pt x="207531" y="262962"/>
                  </a:lnTo>
                  <a:lnTo>
                    <a:pt x="221971" y="255360"/>
                  </a:lnTo>
                  <a:lnTo>
                    <a:pt x="229746" y="248163"/>
                  </a:lnTo>
                  <a:lnTo>
                    <a:pt x="240669" y="237164"/>
                  </a:lnTo>
                  <a:lnTo>
                    <a:pt x="251962" y="229561"/>
                  </a:lnTo>
                  <a:lnTo>
                    <a:pt x="259182" y="218563"/>
                  </a:lnTo>
                  <a:lnTo>
                    <a:pt x="266772" y="203782"/>
                  </a:lnTo>
                  <a:lnTo>
                    <a:pt x="270475" y="192359"/>
                  </a:lnTo>
                  <a:lnTo>
                    <a:pt x="277695" y="181361"/>
                  </a:lnTo>
                  <a:lnTo>
                    <a:pt x="277695" y="166580"/>
                  </a:lnTo>
                  <a:lnTo>
                    <a:pt x="281768" y="151780"/>
                  </a:lnTo>
                  <a:lnTo>
                    <a:pt x="281768" y="136980"/>
                  </a:lnTo>
                  <a:lnTo>
                    <a:pt x="281768" y="125982"/>
                  </a:lnTo>
                  <a:lnTo>
                    <a:pt x="277695" y="111201"/>
                  </a:lnTo>
                  <a:lnTo>
                    <a:pt x="277695" y="96401"/>
                  </a:lnTo>
                  <a:lnTo>
                    <a:pt x="270475" y="84978"/>
                  </a:lnTo>
                  <a:lnTo>
                    <a:pt x="266772" y="70178"/>
                  </a:lnTo>
                  <a:lnTo>
                    <a:pt x="259182" y="59198"/>
                  </a:lnTo>
                  <a:lnTo>
                    <a:pt x="251962" y="48200"/>
                  </a:lnTo>
                  <a:lnTo>
                    <a:pt x="240669" y="40597"/>
                  </a:lnTo>
                  <a:lnTo>
                    <a:pt x="229746" y="29599"/>
                  </a:lnTo>
                  <a:lnTo>
                    <a:pt x="221971" y="22421"/>
                  </a:lnTo>
                  <a:lnTo>
                    <a:pt x="207531" y="14799"/>
                  </a:lnTo>
                  <a:lnTo>
                    <a:pt x="196238" y="10998"/>
                  </a:lnTo>
                  <a:lnTo>
                    <a:pt x="185315" y="3819"/>
                  </a:lnTo>
                  <a:lnTo>
                    <a:pt x="170504" y="0"/>
                  </a:lnTo>
                  <a:lnTo>
                    <a:pt x="155509" y="0"/>
                  </a:lnTo>
                  <a:lnTo>
                    <a:pt x="140699" y="0"/>
                  </a:lnTo>
                </a:path>
              </a:pathLst>
            </a:custGeom>
            <a:ln w="7226">
              <a:solidFill>
                <a:srgbClr val="A400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5" name="object 95"/>
          <p:cNvSpPr txBox="1"/>
          <p:nvPr/>
        </p:nvSpPr>
        <p:spPr>
          <a:xfrm>
            <a:off x="7476088" y="4623263"/>
            <a:ext cx="121920" cy="2628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550" spc="-110" dirty="0">
                <a:solidFill>
                  <a:srgbClr val="A40020"/>
                </a:solidFill>
                <a:latin typeface="Microsoft Sans Serif"/>
                <a:cs typeface="Microsoft Sans Serif"/>
              </a:rPr>
              <a:t>2</a:t>
            </a:r>
            <a:endParaRPr sz="1550">
              <a:latin typeface="Microsoft Sans Serif"/>
              <a:cs typeface="Microsoft Sans Serif"/>
            </a:endParaRPr>
          </a:p>
        </p:txBody>
      </p:sp>
      <p:grpSp>
        <p:nvGrpSpPr>
          <p:cNvPr id="96" name="object 96"/>
          <p:cNvGrpSpPr/>
          <p:nvPr/>
        </p:nvGrpSpPr>
        <p:grpSpPr>
          <a:xfrm>
            <a:off x="1983069" y="1397286"/>
            <a:ext cx="4371975" cy="2677795"/>
            <a:chOff x="1983069" y="1397286"/>
            <a:chExt cx="4371975" cy="2677795"/>
          </a:xfrm>
        </p:grpSpPr>
        <p:sp>
          <p:nvSpPr>
            <p:cNvPr id="97" name="object 97"/>
            <p:cNvSpPr/>
            <p:nvPr/>
          </p:nvSpPr>
          <p:spPr>
            <a:xfrm>
              <a:off x="2149538" y="3400729"/>
              <a:ext cx="822960" cy="152400"/>
            </a:xfrm>
            <a:custGeom>
              <a:avLst/>
              <a:gdLst/>
              <a:ahLst/>
              <a:cxnLst/>
              <a:rect l="l" t="t" r="r" b="b"/>
              <a:pathLst>
                <a:path w="822960" h="152400">
                  <a:moveTo>
                    <a:pt x="26250" y="136918"/>
                  </a:moveTo>
                  <a:lnTo>
                    <a:pt x="3619" y="144119"/>
                  </a:lnTo>
                  <a:lnTo>
                    <a:pt x="0" y="144119"/>
                  </a:lnTo>
                  <a:lnTo>
                    <a:pt x="0" y="151866"/>
                  </a:lnTo>
                  <a:lnTo>
                    <a:pt x="3619" y="151866"/>
                  </a:lnTo>
                  <a:lnTo>
                    <a:pt x="26250" y="144119"/>
                  </a:lnTo>
                  <a:lnTo>
                    <a:pt x="26250" y="136918"/>
                  </a:lnTo>
                  <a:close/>
                </a:path>
                <a:path w="822960" h="152400">
                  <a:moveTo>
                    <a:pt x="66954" y="118465"/>
                  </a:moveTo>
                  <a:lnTo>
                    <a:pt x="59258" y="118465"/>
                  </a:lnTo>
                  <a:lnTo>
                    <a:pt x="40728" y="125666"/>
                  </a:lnTo>
                  <a:lnTo>
                    <a:pt x="40728" y="133235"/>
                  </a:lnTo>
                  <a:lnTo>
                    <a:pt x="59258" y="125666"/>
                  </a:lnTo>
                  <a:lnTo>
                    <a:pt x="66954" y="125666"/>
                  </a:lnTo>
                  <a:lnTo>
                    <a:pt x="66954" y="118465"/>
                  </a:lnTo>
                  <a:close/>
                </a:path>
                <a:path w="822960" h="152400">
                  <a:moveTo>
                    <a:pt x="114909" y="95961"/>
                  </a:moveTo>
                  <a:lnTo>
                    <a:pt x="89115" y="110718"/>
                  </a:lnTo>
                  <a:lnTo>
                    <a:pt x="89115" y="118465"/>
                  </a:lnTo>
                  <a:lnTo>
                    <a:pt x="114909" y="103517"/>
                  </a:lnTo>
                  <a:lnTo>
                    <a:pt x="114909" y="95961"/>
                  </a:lnTo>
                  <a:close/>
                </a:path>
                <a:path w="822960" h="152400">
                  <a:moveTo>
                    <a:pt x="155613" y="85064"/>
                  </a:moveTo>
                  <a:lnTo>
                    <a:pt x="129844" y="88760"/>
                  </a:lnTo>
                  <a:lnTo>
                    <a:pt x="129844" y="95961"/>
                  </a:lnTo>
                  <a:lnTo>
                    <a:pt x="155613" y="88760"/>
                  </a:lnTo>
                  <a:lnTo>
                    <a:pt x="155613" y="85064"/>
                  </a:lnTo>
                  <a:close/>
                </a:path>
                <a:path w="822960" h="152400">
                  <a:moveTo>
                    <a:pt x="204101" y="77876"/>
                  </a:moveTo>
                  <a:lnTo>
                    <a:pt x="177812" y="85064"/>
                  </a:lnTo>
                  <a:lnTo>
                    <a:pt x="177812" y="88760"/>
                  </a:lnTo>
                  <a:lnTo>
                    <a:pt x="204101" y="85064"/>
                  </a:lnTo>
                  <a:lnTo>
                    <a:pt x="204101" y="77876"/>
                  </a:lnTo>
                  <a:close/>
                </a:path>
                <a:path w="822960" h="152400">
                  <a:moveTo>
                    <a:pt x="252044" y="62560"/>
                  </a:moveTo>
                  <a:lnTo>
                    <a:pt x="226136" y="70116"/>
                  </a:lnTo>
                  <a:lnTo>
                    <a:pt x="226136" y="77876"/>
                  </a:lnTo>
                  <a:lnTo>
                    <a:pt x="252044" y="70116"/>
                  </a:lnTo>
                  <a:lnTo>
                    <a:pt x="252044" y="62560"/>
                  </a:lnTo>
                  <a:close/>
                </a:path>
                <a:path w="822960" h="152400">
                  <a:moveTo>
                    <a:pt x="300367" y="47790"/>
                  </a:moveTo>
                  <a:lnTo>
                    <a:pt x="274078" y="55359"/>
                  </a:lnTo>
                  <a:lnTo>
                    <a:pt x="274078" y="62560"/>
                  </a:lnTo>
                  <a:lnTo>
                    <a:pt x="300367" y="55359"/>
                  </a:lnTo>
                  <a:lnTo>
                    <a:pt x="300367" y="47790"/>
                  </a:lnTo>
                  <a:close/>
                </a:path>
                <a:path w="822960" h="152400">
                  <a:moveTo>
                    <a:pt x="341096" y="40601"/>
                  </a:moveTo>
                  <a:lnTo>
                    <a:pt x="314807" y="47790"/>
                  </a:lnTo>
                  <a:lnTo>
                    <a:pt x="314807" y="55359"/>
                  </a:lnTo>
                  <a:lnTo>
                    <a:pt x="341096" y="47790"/>
                  </a:lnTo>
                  <a:lnTo>
                    <a:pt x="341096" y="40601"/>
                  </a:lnTo>
                  <a:close/>
                </a:path>
                <a:path w="822960" h="152400">
                  <a:moveTo>
                    <a:pt x="389102" y="36791"/>
                  </a:moveTo>
                  <a:lnTo>
                    <a:pt x="363308" y="36791"/>
                  </a:lnTo>
                  <a:lnTo>
                    <a:pt x="363308" y="40601"/>
                  </a:lnTo>
                  <a:lnTo>
                    <a:pt x="389102" y="40601"/>
                  </a:lnTo>
                  <a:lnTo>
                    <a:pt x="389102" y="36791"/>
                  </a:lnTo>
                  <a:close/>
                </a:path>
                <a:path w="822960" h="152400">
                  <a:moveTo>
                    <a:pt x="437553" y="21958"/>
                  </a:moveTo>
                  <a:lnTo>
                    <a:pt x="411264" y="29705"/>
                  </a:lnTo>
                  <a:lnTo>
                    <a:pt x="411264" y="36715"/>
                  </a:lnTo>
                  <a:lnTo>
                    <a:pt x="437553" y="29705"/>
                  </a:lnTo>
                  <a:lnTo>
                    <a:pt x="437553" y="21958"/>
                  </a:lnTo>
                  <a:close/>
                </a:path>
                <a:path w="822960" h="152400">
                  <a:moveTo>
                    <a:pt x="485368" y="22098"/>
                  </a:moveTo>
                  <a:lnTo>
                    <a:pt x="459574" y="22098"/>
                  </a:lnTo>
                  <a:lnTo>
                    <a:pt x="459574" y="29705"/>
                  </a:lnTo>
                  <a:lnTo>
                    <a:pt x="485368" y="29705"/>
                  </a:lnTo>
                  <a:lnTo>
                    <a:pt x="485368" y="22098"/>
                  </a:lnTo>
                  <a:close/>
                </a:path>
                <a:path w="822960" h="152400">
                  <a:moveTo>
                    <a:pt x="533768" y="14770"/>
                  </a:moveTo>
                  <a:lnTo>
                    <a:pt x="507530" y="14770"/>
                  </a:lnTo>
                  <a:lnTo>
                    <a:pt x="507530" y="21958"/>
                  </a:lnTo>
                  <a:lnTo>
                    <a:pt x="533768" y="21958"/>
                  </a:lnTo>
                  <a:lnTo>
                    <a:pt x="533768" y="14770"/>
                  </a:lnTo>
                  <a:close/>
                </a:path>
                <a:path w="822960" h="152400">
                  <a:moveTo>
                    <a:pt x="581761" y="7200"/>
                  </a:moveTo>
                  <a:lnTo>
                    <a:pt x="556031" y="14757"/>
                  </a:lnTo>
                  <a:lnTo>
                    <a:pt x="556031" y="21958"/>
                  </a:lnTo>
                  <a:lnTo>
                    <a:pt x="581761" y="14757"/>
                  </a:lnTo>
                  <a:lnTo>
                    <a:pt x="581761" y="7200"/>
                  </a:lnTo>
                  <a:close/>
                </a:path>
                <a:path w="822960" h="152400">
                  <a:moveTo>
                    <a:pt x="630275" y="0"/>
                  </a:moveTo>
                  <a:lnTo>
                    <a:pt x="622490" y="7200"/>
                  </a:lnTo>
                  <a:lnTo>
                    <a:pt x="603986" y="7200"/>
                  </a:lnTo>
                  <a:lnTo>
                    <a:pt x="603986" y="14757"/>
                  </a:lnTo>
                  <a:lnTo>
                    <a:pt x="622490" y="14757"/>
                  </a:lnTo>
                  <a:lnTo>
                    <a:pt x="630275" y="7200"/>
                  </a:lnTo>
                  <a:lnTo>
                    <a:pt x="630275" y="0"/>
                  </a:lnTo>
                  <a:close/>
                </a:path>
                <a:path w="822960" h="152400">
                  <a:moveTo>
                    <a:pt x="678091" y="12"/>
                  </a:moveTo>
                  <a:lnTo>
                    <a:pt x="652297" y="12"/>
                  </a:lnTo>
                  <a:lnTo>
                    <a:pt x="652297" y="7200"/>
                  </a:lnTo>
                  <a:lnTo>
                    <a:pt x="678091" y="7200"/>
                  </a:lnTo>
                  <a:lnTo>
                    <a:pt x="678091" y="12"/>
                  </a:lnTo>
                  <a:close/>
                </a:path>
                <a:path w="822960" h="152400">
                  <a:moveTo>
                    <a:pt x="726592" y="12"/>
                  </a:moveTo>
                  <a:lnTo>
                    <a:pt x="696734" y="12"/>
                  </a:lnTo>
                  <a:lnTo>
                    <a:pt x="696734" y="7200"/>
                  </a:lnTo>
                  <a:lnTo>
                    <a:pt x="726592" y="7200"/>
                  </a:lnTo>
                  <a:lnTo>
                    <a:pt x="726592" y="12"/>
                  </a:lnTo>
                  <a:close/>
                </a:path>
                <a:path w="822960" h="152400">
                  <a:moveTo>
                    <a:pt x="774458" y="12"/>
                  </a:moveTo>
                  <a:lnTo>
                    <a:pt x="745045" y="12"/>
                  </a:lnTo>
                  <a:lnTo>
                    <a:pt x="745045" y="7200"/>
                  </a:lnTo>
                  <a:lnTo>
                    <a:pt x="774458" y="7200"/>
                  </a:lnTo>
                  <a:lnTo>
                    <a:pt x="774458" y="12"/>
                  </a:lnTo>
                  <a:close/>
                </a:path>
                <a:path w="822960" h="152400">
                  <a:moveTo>
                    <a:pt x="822401" y="12"/>
                  </a:moveTo>
                  <a:lnTo>
                    <a:pt x="793000" y="12"/>
                  </a:lnTo>
                  <a:lnTo>
                    <a:pt x="793000" y="7200"/>
                  </a:lnTo>
                  <a:lnTo>
                    <a:pt x="822401" y="7200"/>
                  </a:lnTo>
                  <a:lnTo>
                    <a:pt x="822401" y="1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8" name="object 98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983069" y="3559790"/>
              <a:ext cx="144309" cy="203690"/>
            </a:xfrm>
            <a:prstGeom prst="rect">
              <a:avLst/>
            </a:prstGeom>
          </p:spPr>
        </p:pic>
        <p:pic>
          <p:nvPicPr>
            <p:cNvPr id="99" name="object 99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990308" y="3785458"/>
              <a:ext cx="81420" cy="96382"/>
            </a:xfrm>
            <a:prstGeom prst="rect">
              <a:avLst/>
            </a:prstGeom>
          </p:spPr>
        </p:pic>
        <p:sp>
          <p:nvSpPr>
            <p:cNvPr id="100" name="object 100"/>
            <p:cNvSpPr/>
            <p:nvPr/>
          </p:nvSpPr>
          <p:spPr>
            <a:xfrm>
              <a:off x="2093899" y="3889463"/>
              <a:ext cx="59690" cy="40640"/>
            </a:xfrm>
            <a:custGeom>
              <a:avLst/>
              <a:gdLst/>
              <a:ahLst/>
              <a:cxnLst/>
              <a:rect l="l" t="t" r="r" b="b"/>
              <a:pathLst>
                <a:path w="59689" h="40639">
                  <a:moveTo>
                    <a:pt x="18529" y="10985"/>
                  </a:moveTo>
                  <a:lnTo>
                    <a:pt x="7683" y="7188"/>
                  </a:lnTo>
                  <a:lnTo>
                    <a:pt x="0" y="0"/>
                  </a:lnTo>
                  <a:lnTo>
                    <a:pt x="0" y="7188"/>
                  </a:lnTo>
                  <a:lnTo>
                    <a:pt x="7683" y="10985"/>
                  </a:lnTo>
                  <a:lnTo>
                    <a:pt x="18529" y="18605"/>
                  </a:lnTo>
                  <a:lnTo>
                    <a:pt x="18529" y="10985"/>
                  </a:lnTo>
                  <a:close/>
                </a:path>
                <a:path w="59689" h="40639">
                  <a:moveTo>
                    <a:pt x="59258" y="33401"/>
                  </a:moveTo>
                  <a:lnTo>
                    <a:pt x="41160" y="18605"/>
                  </a:lnTo>
                  <a:lnTo>
                    <a:pt x="41160" y="25781"/>
                  </a:lnTo>
                  <a:lnTo>
                    <a:pt x="59258" y="40589"/>
                  </a:lnTo>
                  <a:lnTo>
                    <a:pt x="59258" y="3340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1" name="object 101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2175790" y="3930042"/>
              <a:ext cx="299855" cy="103579"/>
            </a:xfrm>
            <a:prstGeom prst="rect">
              <a:avLst/>
            </a:prstGeom>
          </p:spPr>
        </p:pic>
        <p:sp>
          <p:nvSpPr>
            <p:cNvPr id="102" name="object 102"/>
            <p:cNvSpPr/>
            <p:nvPr/>
          </p:nvSpPr>
          <p:spPr>
            <a:xfrm>
              <a:off x="2497861" y="3896651"/>
              <a:ext cx="1337945" cy="178435"/>
            </a:xfrm>
            <a:custGeom>
              <a:avLst/>
              <a:gdLst/>
              <a:ahLst/>
              <a:cxnLst/>
              <a:rect l="l" t="t" r="r" b="b"/>
              <a:pathLst>
                <a:path w="1337945" h="178435">
                  <a:moveTo>
                    <a:pt x="25730" y="136982"/>
                  </a:moveTo>
                  <a:lnTo>
                    <a:pt x="0" y="129781"/>
                  </a:lnTo>
                  <a:lnTo>
                    <a:pt x="0" y="136982"/>
                  </a:lnTo>
                  <a:lnTo>
                    <a:pt x="25730" y="144576"/>
                  </a:lnTo>
                  <a:lnTo>
                    <a:pt x="25730" y="136982"/>
                  </a:lnTo>
                  <a:close/>
                </a:path>
                <a:path w="1337945" h="178435">
                  <a:moveTo>
                    <a:pt x="70523" y="144576"/>
                  </a:moveTo>
                  <a:lnTo>
                    <a:pt x="48501" y="136982"/>
                  </a:lnTo>
                  <a:lnTo>
                    <a:pt x="48501" y="144576"/>
                  </a:lnTo>
                  <a:lnTo>
                    <a:pt x="70523" y="148386"/>
                  </a:lnTo>
                  <a:lnTo>
                    <a:pt x="70523" y="144576"/>
                  </a:lnTo>
                  <a:close/>
                </a:path>
                <a:path w="1337945" h="178435">
                  <a:moveTo>
                    <a:pt x="118630" y="148386"/>
                  </a:moveTo>
                  <a:lnTo>
                    <a:pt x="89230" y="148386"/>
                  </a:lnTo>
                  <a:lnTo>
                    <a:pt x="89230" y="155575"/>
                  </a:lnTo>
                  <a:lnTo>
                    <a:pt x="118630" y="155575"/>
                  </a:lnTo>
                  <a:lnTo>
                    <a:pt x="118630" y="148386"/>
                  </a:lnTo>
                  <a:close/>
                </a:path>
                <a:path w="1337945" h="178435">
                  <a:moveTo>
                    <a:pt x="163283" y="155575"/>
                  </a:moveTo>
                  <a:lnTo>
                    <a:pt x="137172" y="148386"/>
                  </a:lnTo>
                  <a:lnTo>
                    <a:pt x="137172" y="155575"/>
                  </a:lnTo>
                  <a:lnTo>
                    <a:pt x="163283" y="163182"/>
                  </a:lnTo>
                  <a:lnTo>
                    <a:pt x="163283" y="155575"/>
                  </a:lnTo>
                  <a:close/>
                </a:path>
                <a:path w="1337945" h="178435">
                  <a:moveTo>
                    <a:pt x="211226" y="163182"/>
                  </a:moveTo>
                  <a:lnTo>
                    <a:pt x="185496" y="155575"/>
                  </a:lnTo>
                  <a:lnTo>
                    <a:pt x="185496" y="163182"/>
                  </a:lnTo>
                  <a:lnTo>
                    <a:pt x="211226" y="170383"/>
                  </a:lnTo>
                  <a:lnTo>
                    <a:pt x="211226" y="163182"/>
                  </a:lnTo>
                  <a:close/>
                </a:path>
                <a:path w="1337945" h="178435">
                  <a:moveTo>
                    <a:pt x="259232" y="163195"/>
                  </a:moveTo>
                  <a:lnTo>
                    <a:pt x="233438" y="163195"/>
                  </a:lnTo>
                  <a:lnTo>
                    <a:pt x="233438" y="170383"/>
                  </a:lnTo>
                  <a:lnTo>
                    <a:pt x="259232" y="170383"/>
                  </a:lnTo>
                  <a:lnTo>
                    <a:pt x="259232" y="163195"/>
                  </a:lnTo>
                  <a:close/>
                </a:path>
                <a:path w="1337945" h="178435">
                  <a:moveTo>
                    <a:pt x="307733" y="170370"/>
                  </a:moveTo>
                  <a:lnTo>
                    <a:pt x="281952" y="170370"/>
                  </a:lnTo>
                  <a:lnTo>
                    <a:pt x="281952" y="177977"/>
                  </a:lnTo>
                  <a:lnTo>
                    <a:pt x="307733" y="177977"/>
                  </a:lnTo>
                  <a:lnTo>
                    <a:pt x="307733" y="170370"/>
                  </a:lnTo>
                  <a:close/>
                </a:path>
                <a:path w="1337945" h="178435">
                  <a:moveTo>
                    <a:pt x="355688" y="170370"/>
                  </a:moveTo>
                  <a:lnTo>
                    <a:pt x="329895" y="170370"/>
                  </a:lnTo>
                  <a:lnTo>
                    <a:pt x="329895" y="177977"/>
                  </a:lnTo>
                  <a:lnTo>
                    <a:pt x="355688" y="177977"/>
                  </a:lnTo>
                  <a:lnTo>
                    <a:pt x="355688" y="170370"/>
                  </a:lnTo>
                  <a:close/>
                </a:path>
                <a:path w="1337945" h="178435">
                  <a:moveTo>
                    <a:pt x="403999" y="170370"/>
                  </a:moveTo>
                  <a:lnTo>
                    <a:pt x="378218" y="170370"/>
                  </a:lnTo>
                  <a:lnTo>
                    <a:pt x="378218" y="177977"/>
                  </a:lnTo>
                  <a:lnTo>
                    <a:pt x="403999" y="177977"/>
                  </a:lnTo>
                  <a:lnTo>
                    <a:pt x="403999" y="170370"/>
                  </a:lnTo>
                  <a:close/>
                </a:path>
                <a:path w="1337945" h="178435">
                  <a:moveTo>
                    <a:pt x="451954" y="170370"/>
                  </a:moveTo>
                  <a:lnTo>
                    <a:pt x="426161" y="170370"/>
                  </a:lnTo>
                  <a:lnTo>
                    <a:pt x="426161" y="177977"/>
                  </a:lnTo>
                  <a:lnTo>
                    <a:pt x="451954" y="177977"/>
                  </a:lnTo>
                  <a:lnTo>
                    <a:pt x="451954" y="170370"/>
                  </a:lnTo>
                  <a:close/>
                </a:path>
                <a:path w="1337945" h="178435">
                  <a:moveTo>
                    <a:pt x="500354" y="170370"/>
                  </a:moveTo>
                  <a:lnTo>
                    <a:pt x="474116" y="170370"/>
                  </a:lnTo>
                  <a:lnTo>
                    <a:pt x="474116" y="177977"/>
                  </a:lnTo>
                  <a:lnTo>
                    <a:pt x="500354" y="177977"/>
                  </a:lnTo>
                  <a:lnTo>
                    <a:pt x="500354" y="170370"/>
                  </a:lnTo>
                  <a:close/>
                </a:path>
                <a:path w="1337945" h="178435">
                  <a:moveTo>
                    <a:pt x="548398" y="170370"/>
                  </a:moveTo>
                  <a:lnTo>
                    <a:pt x="522617" y="170370"/>
                  </a:lnTo>
                  <a:lnTo>
                    <a:pt x="522617" y="177977"/>
                  </a:lnTo>
                  <a:lnTo>
                    <a:pt x="548398" y="177977"/>
                  </a:lnTo>
                  <a:lnTo>
                    <a:pt x="548398" y="170370"/>
                  </a:lnTo>
                  <a:close/>
                </a:path>
                <a:path w="1337945" h="178435">
                  <a:moveTo>
                    <a:pt x="596798" y="170370"/>
                  </a:moveTo>
                  <a:lnTo>
                    <a:pt x="570560" y="170370"/>
                  </a:lnTo>
                  <a:lnTo>
                    <a:pt x="570560" y="177977"/>
                  </a:lnTo>
                  <a:lnTo>
                    <a:pt x="596798" y="177977"/>
                  </a:lnTo>
                  <a:lnTo>
                    <a:pt x="596798" y="170370"/>
                  </a:lnTo>
                  <a:close/>
                </a:path>
                <a:path w="1337945" h="178435">
                  <a:moveTo>
                    <a:pt x="644677" y="170370"/>
                  </a:moveTo>
                  <a:lnTo>
                    <a:pt x="618883" y="170370"/>
                  </a:lnTo>
                  <a:lnTo>
                    <a:pt x="618883" y="177977"/>
                  </a:lnTo>
                  <a:lnTo>
                    <a:pt x="644677" y="177977"/>
                  </a:lnTo>
                  <a:lnTo>
                    <a:pt x="644677" y="170370"/>
                  </a:lnTo>
                  <a:close/>
                </a:path>
                <a:path w="1337945" h="178435">
                  <a:moveTo>
                    <a:pt x="693127" y="163182"/>
                  </a:moveTo>
                  <a:lnTo>
                    <a:pt x="674611" y="170383"/>
                  </a:lnTo>
                  <a:lnTo>
                    <a:pt x="666838" y="170383"/>
                  </a:lnTo>
                  <a:lnTo>
                    <a:pt x="666838" y="177977"/>
                  </a:lnTo>
                  <a:lnTo>
                    <a:pt x="674611" y="177977"/>
                  </a:lnTo>
                  <a:lnTo>
                    <a:pt x="693127" y="170383"/>
                  </a:lnTo>
                  <a:lnTo>
                    <a:pt x="693127" y="163182"/>
                  </a:lnTo>
                  <a:close/>
                </a:path>
                <a:path w="1337945" h="178435">
                  <a:moveTo>
                    <a:pt x="741070" y="155575"/>
                  </a:moveTo>
                  <a:lnTo>
                    <a:pt x="715340" y="163182"/>
                  </a:lnTo>
                  <a:lnTo>
                    <a:pt x="715340" y="170383"/>
                  </a:lnTo>
                  <a:lnTo>
                    <a:pt x="741070" y="163182"/>
                  </a:lnTo>
                  <a:lnTo>
                    <a:pt x="741070" y="155575"/>
                  </a:lnTo>
                  <a:close/>
                </a:path>
                <a:path w="1337945" h="178435">
                  <a:moveTo>
                    <a:pt x="789520" y="155575"/>
                  </a:moveTo>
                  <a:lnTo>
                    <a:pt x="763282" y="155575"/>
                  </a:lnTo>
                  <a:lnTo>
                    <a:pt x="763282" y="163182"/>
                  </a:lnTo>
                  <a:lnTo>
                    <a:pt x="789520" y="163182"/>
                  </a:lnTo>
                  <a:lnTo>
                    <a:pt x="789520" y="155575"/>
                  </a:lnTo>
                  <a:close/>
                </a:path>
                <a:path w="1337945" h="178435">
                  <a:moveTo>
                    <a:pt x="837387" y="148386"/>
                  </a:moveTo>
                  <a:lnTo>
                    <a:pt x="811606" y="148386"/>
                  </a:lnTo>
                  <a:lnTo>
                    <a:pt x="811606" y="155575"/>
                  </a:lnTo>
                  <a:lnTo>
                    <a:pt x="837387" y="155575"/>
                  </a:lnTo>
                  <a:lnTo>
                    <a:pt x="837387" y="148386"/>
                  </a:lnTo>
                  <a:close/>
                </a:path>
                <a:path w="1337945" h="178435">
                  <a:moveTo>
                    <a:pt x="885837" y="144576"/>
                  </a:moveTo>
                  <a:lnTo>
                    <a:pt x="859548" y="148386"/>
                  </a:lnTo>
                  <a:lnTo>
                    <a:pt x="859548" y="155575"/>
                  </a:lnTo>
                  <a:lnTo>
                    <a:pt x="885837" y="148386"/>
                  </a:lnTo>
                  <a:lnTo>
                    <a:pt x="885837" y="144576"/>
                  </a:lnTo>
                  <a:close/>
                </a:path>
                <a:path w="1337945" h="178435">
                  <a:moveTo>
                    <a:pt x="933767" y="136969"/>
                  </a:moveTo>
                  <a:lnTo>
                    <a:pt x="904354" y="136969"/>
                  </a:lnTo>
                  <a:lnTo>
                    <a:pt x="904354" y="144576"/>
                  </a:lnTo>
                  <a:lnTo>
                    <a:pt x="933767" y="144576"/>
                  </a:lnTo>
                  <a:lnTo>
                    <a:pt x="933767" y="136969"/>
                  </a:lnTo>
                  <a:close/>
                </a:path>
                <a:path w="1337945" h="178435">
                  <a:moveTo>
                    <a:pt x="982103" y="122174"/>
                  </a:moveTo>
                  <a:lnTo>
                    <a:pt x="952309" y="129781"/>
                  </a:lnTo>
                  <a:lnTo>
                    <a:pt x="952309" y="136982"/>
                  </a:lnTo>
                  <a:lnTo>
                    <a:pt x="982103" y="129781"/>
                  </a:lnTo>
                  <a:lnTo>
                    <a:pt x="982103" y="122174"/>
                  </a:lnTo>
                  <a:close/>
                </a:path>
                <a:path w="1337945" h="178435">
                  <a:moveTo>
                    <a:pt x="1030058" y="114998"/>
                  </a:moveTo>
                  <a:lnTo>
                    <a:pt x="1022832" y="114998"/>
                  </a:lnTo>
                  <a:lnTo>
                    <a:pt x="1000252" y="122174"/>
                  </a:lnTo>
                  <a:lnTo>
                    <a:pt x="1000252" y="129781"/>
                  </a:lnTo>
                  <a:lnTo>
                    <a:pt x="1022832" y="122174"/>
                  </a:lnTo>
                  <a:lnTo>
                    <a:pt x="1030058" y="122174"/>
                  </a:lnTo>
                  <a:lnTo>
                    <a:pt x="1030058" y="114998"/>
                  </a:lnTo>
                  <a:close/>
                </a:path>
                <a:path w="1337945" h="178435">
                  <a:moveTo>
                    <a:pt x="1070787" y="100203"/>
                  </a:moveTo>
                  <a:lnTo>
                    <a:pt x="1048753" y="107378"/>
                  </a:lnTo>
                  <a:lnTo>
                    <a:pt x="1048753" y="114998"/>
                  </a:lnTo>
                  <a:lnTo>
                    <a:pt x="1070787" y="107378"/>
                  </a:lnTo>
                  <a:lnTo>
                    <a:pt x="1070787" y="100203"/>
                  </a:lnTo>
                  <a:close/>
                </a:path>
                <a:path w="1337945" h="178435">
                  <a:moveTo>
                    <a:pt x="1119289" y="88773"/>
                  </a:moveTo>
                  <a:lnTo>
                    <a:pt x="1089304" y="96393"/>
                  </a:lnTo>
                  <a:lnTo>
                    <a:pt x="1089304" y="100203"/>
                  </a:lnTo>
                  <a:lnTo>
                    <a:pt x="1119289" y="96393"/>
                  </a:lnTo>
                  <a:lnTo>
                    <a:pt x="1119289" y="88773"/>
                  </a:lnTo>
                  <a:close/>
                </a:path>
                <a:path w="1337945" h="178435">
                  <a:moveTo>
                    <a:pt x="1167244" y="73977"/>
                  </a:moveTo>
                  <a:lnTo>
                    <a:pt x="1137805" y="81597"/>
                  </a:lnTo>
                  <a:lnTo>
                    <a:pt x="1137805" y="88773"/>
                  </a:lnTo>
                  <a:lnTo>
                    <a:pt x="1167244" y="81597"/>
                  </a:lnTo>
                  <a:lnTo>
                    <a:pt x="1167244" y="73977"/>
                  </a:lnTo>
                  <a:close/>
                </a:path>
                <a:path w="1337945" h="178435">
                  <a:moveTo>
                    <a:pt x="1207973" y="59194"/>
                  </a:moveTo>
                  <a:lnTo>
                    <a:pt x="1185748" y="66802"/>
                  </a:lnTo>
                  <a:lnTo>
                    <a:pt x="1185748" y="73977"/>
                  </a:lnTo>
                  <a:lnTo>
                    <a:pt x="1207973" y="66802"/>
                  </a:lnTo>
                  <a:lnTo>
                    <a:pt x="1207973" y="59194"/>
                  </a:lnTo>
                  <a:close/>
                </a:path>
                <a:path w="1337945" h="178435">
                  <a:moveTo>
                    <a:pt x="1256284" y="40995"/>
                  </a:moveTo>
                  <a:lnTo>
                    <a:pt x="1233703" y="51993"/>
                  </a:lnTo>
                  <a:lnTo>
                    <a:pt x="1229995" y="51993"/>
                  </a:lnTo>
                  <a:lnTo>
                    <a:pt x="1229995" y="59194"/>
                  </a:lnTo>
                  <a:lnTo>
                    <a:pt x="1233703" y="59194"/>
                  </a:lnTo>
                  <a:lnTo>
                    <a:pt x="1256284" y="48196"/>
                  </a:lnTo>
                  <a:lnTo>
                    <a:pt x="1256284" y="40995"/>
                  </a:lnTo>
                  <a:close/>
                </a:path>
                <a:path w="1337945" h="178435">
                  <a:moveTo>
                    <a:pt x="1297012" y="18592"/>
                  </a:moveTo>
                  <a:lnTo>
                    <a:pt x="1289431" y="26212"/>
                  </a:lnTo>
                  <a:lnTo>
                    <a:pt x="1274800" y="33401"/>
                  </a:lnTo>
                  <a:lnTo>
                    <a:pt x="1274800" y="40995"/>
                  </a:lnTo>
                  <a:lnTo>
                    <a:pt x="1289431" y="33401"/>
                  </a:lnTo>
                  <a:lnTo>
                    <a:pt x="1297012" y="26212"/>
                  </a:lnTo>
                  <a:lnTo>
                    <a:pt x="1297012" y="18592"/>
                  </a:lnTo>
                  <a:close/>
                </a:path>
                <a:path w="1337945" h="178435">
                  <a:moveTo>
                    <a:pt x="1337741" y="0"/>
                  </a:moveTo>
                  <a:lnTo>
                    <a:pt x="1319237" y="11417"/>
                  </a:lnTo>
                  <a:lnTo>
                    <a:pt x="1319237" y="18592"/>
                  </a:lnTo>
                  <a:lnTo>
                    <a:pt x="1337741" y="3797"/>
                  </a:lnTo>
                  <a:lnTo>
                    <a:pt x="133774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3" name="object 10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857828" y="3800683"/>
              <a:ext cx="88677" cy="88779"/>
            </a:xfrm>
            <a:prstGeom prst="rect">
              <a:avLst/>
            </a:prstGeom>
          </p:spPr>
        </p:pic>
        <p:sp>
          <p:nvSpPr>
            <p:cNvPr id="104" name="object 104"/>
            <p:cNvSpPr/>
            <p:nvPr/>
          </p:nvSpPr>
          <p:spPr>
            <a:xfrm>
              <a:off x="2986963" y="3126320"/>
              <a:ext cx="3353435" cy="652145"/>
            </a:xfrm>
            <a:custGeom>
              <a:avLst/>
              <a:gdLst/>
              <a:ahLst/>
              <a:cxnLst/>
              <a:rect l="l" t="t" r="r" b="b"/>
              <a:pathLst>
                <a:path w="3353435" h="652145">
                  <a:moveTo>
                    <a:pt x="26238" y="274421"/>
                  </a:moveTo>
                  <a:lnTo>
                    <a:pt x="0" y="274421"/>
                  </a:lnTo>
                  <a:lnTo>
                    <a:pt x="0" y="281609"/>
                  </a:lnTo>
                  <a:lnTo>
                    <a:pt x="26238" y="281609"/>
                  </a:lnTo>
                  <a:lnTo>
                    <a:pt x="26238" y="274421"/>
                  </a:lnTo>
                  <a:close/>
                </a:path>
                <a:path w="3353435" h="652145">
                  <a:moveTo>
                    <a:pt x="74218" y="274421"/>
                  </a:moveTo>
                  <a:lnTo>
                    <a:pt x="44805" y="274421"/>
                  </a:lnTo>
                  <a:lnTo>
                    <a:pt x="44805" y="281609"/>
                  </a:lnTo>
                  <a:lnTo>
                    <a:pt x="74218" y="281609"/>
                  </a:lnTo>
                  <a:lnTo>
                    <a:pt x="74218" y="274421"/>
                  </a:lnTo>
                  <a:close/>
                </a:path>
                <a:path w="3353435" h="652145">
                  <a:moveTo>
                    <a:pt x="122618" y="274421"/>
                  </a:moveTo>
                  <a:lnTo>
                    <a:pt x="92760" y="274421"/>
                  </a:lnTo>
                  <a:lnTo>
                    <a:pt x="92760" y="281609"/>
                  </a:lnTo>
                  <a:lnTo>
                    <a:pt x="122618" y="281609"/>
                  </a:lnTo>
                  <a:lnTo>
                    <a:pt x="122618" y="274421"/>
                  </a:lnTo>
                  <a:close/>
                </a:path>
                <a:path w="3353435" h="652145">
                  <a:moveTo>
                    <a:pt x="170561" y="274421"/>
                  </a:moveTo>
                  <a:lnTo>
                    <a:pt x="140703" y="274421"/>
                  </a:lnTo>
                  <a:lnTo>
                    <a:pt x="140703" y="281609"/>
                  </a:lnTo>
                  <a:lnTo>
                    <a:pt x="170561" y="281609"/>
                  </a:lnTo>
                  <a:lnTo>
                    <a:pt x="170561" y="274421"/>
                  </a:lnTo>
                  <a:close/>
                </a:path>
                <a:path w="3353435" h="652145">
                  <a:moveTo>
                    <a:pt x="218427" y="281559"/>
                  </a:moveTo>
                  <a:lnTo>
                    <a:pt x="189026" y="281559"/>
                  </a:lnTo>
                  <a:lnTo>
                    <a:pt x="189026" y="289166"/>
                  </a:lnTo>
                  <a:lnTo>
                    <a:pt x="218427" y="289166"/>
                  </a:lnTo>
                  <a:lnTo>
                    <a:pt x="218427" y="281559"/>
                  </a:lnTo>
                  <a:close/>
                </a:path>
                <a:path w="3353435" h="652145">
                  <a:moveTo>
                    <a:pt x="266966" y="289166"/>
                  </a:moveTo>
                  <a:lnTo>
                    <a:pt x="236969" y="281609"/>
                  </a:lnTo>
                  <a:lnTo>
                    <a:pt x="236969" y="289166"/>
                  </a:lnTo>
                  <a:lnTo>
                    <a:pt x="266966" y="296367"/>
                  </a:lnTo>
                  <a:lnTo>
                    <a:pt x="266966" y="289166"/>
                  </a:lnTo>
                  <a:close/>
                </a:path>
                <a:path w="3353435" h="652145">
                  <a:moveTo>
                    <a:pt x="314909" y="296367"/>
                  </a:moveTo>
                  <a:lnTo>
                    <a:pt x="285470" y="289166"/>
                  </a:lnTo>
                  <a:lnTo>
                    <a:pt x="285470" y="296367"/>
                  </a:lnTo>
                  <a:lnTo>
                    <a:pt x="314909" y="304114"/>
                  </a:lnTo>
                  <a:lnTo>
                    <a:pt x="314909" y="296367"/>
                  </a:lnTo>
                  <a:close/>
                </a:path>
                <a:path w="3353435" h="652145">
                  <a:moveTo>
                    <a:pt x="363283" y="296506"/>
                  </a:moveTo>
                  <a:lnTo>
                    <a:pt x="333425" y="296506"/>
                  </a:lnTo>
                  <a:lnTo>
                    <a:pt x="333425" y="304114"/>
                  </a:lnTo>
                  <a:lnTo>
                    <a:pt x="363283" y="304114"/>
                  </a:lnTo>
                  <a:lnTo>
                    <a:pt x="363283" y="296506"/>
                  </a:lnTo>
                  <a:close/>
                </a:path>
                <a:path w="3353435" h="652145">
                  <a:moveTo>
                    <a:pt x="411175" y="311124"/>
                  </a:moveTo>
                  <a:lnTo>
                    <a:pt x="381749" y="304114"/>
                  </a:lnTo>
                  <a:lnTo>
                    <a:pt x="381749" y="311124"/>
                  </a:lnTo>
                  <a:lnTo>
                    <a:pt x="411175" y="315010"/>
                  </a:lnTo>
                  <a:lnTo>
                    <a:pt x="411175" y="311124"/>
                  </a:lnTo>
                  <a:close/>
                </a:path>
                <a:path w="3353435" h="652145">
                  <a:moveTo>
                    <a:pt x="459689" y="315010"/>
                  </a:moveTo>
                  <a:lnTo>
                    <a:pt x="429691" y="311124"/>
                  </a:lnTo>
                  <a:lnTo>
                    <a:pt x="429691" y="315010"/>
                  </a:lnTo>
                  <a:lnTo>
                    <a:pt x="459689" y="322199"/>
                  </a:lnTo>
                  <a:lnTo>
                    <a:pt x="459689" y="315010"/>
                  </a:lnTo>
                  <a:close/>
                </a:path>
                <a:path w="3353435" h="652145">
                  <a:moveTo>
                    <a:pt x="507631" y="322199"/>
                  </a:moveTo>
                  <a:lnTo>
                    <a:pt x="478193" y="315010"/>
                  </a:lnTo>
                  <a:lnTo>
                    <a:pt x="478193" y="322199"/>
                  </a:lnTo>
                  <a:lnTo>
                    <a:pt x="507631" y="329768"/>
                  </a:lnTo>
                  <a:lnTo>
                    <a:pt x="507631" y="322199"/>
                  </a:lnTo>
                  <a:close/>
                </a:path>
                <a:path w="3353435" h="652145">
                  <a:moveTo>
                    <a:pt x="555955" y="336969"/>
                  </a:moveTo>
                  <a:lnTo>
                    <a:pt x="533730" y="329768"/>
                  </a:lnTo>
                  <a:lnTo>
                    <a:pt x="526148" y="329768"/>
                  </a:lnTo>
                  <a:lnTo>
                    <a:pt x="526148" y="336969"/>
                  </a:lnTo>
                  <a:lnTo>
                    <a:pt x="533730" y="336969"/>
                  </a:lnTo>
                  <a:lnTo>
                    <a:pt x="555955" y="344525"/>
                  </a:lnTo>
                  <a:lnTo>
                    <a:pt x="555955" y="336969"/>
                  </a:lnTo>
                  <a:close/>
                </a:path>
                <a:path w="3353435" h="652145">
                  <a:moveTo>
                    <a:pt x="596684" y="344525"/>
                  </a:moveTo>
                  <a:lnTo>
                    <a:pt x="574459" y="336969"/>
                  </a:lnTo>
                  <a:lnTo>
                    <a:pt x="574459" y="344525"/>
                  </a:lnTo>
                  <a:lnTo>
                    <a:pt x="596684" y="352285"/>
                  </a:lnTo>
                  <a:lnTo>
                    <a:pt x="596684" y="344525"/>
                  </a:lnTo>
                  <a:close/>
                </a:path>
                <a:path w="3353435" h="652145">
                  <a:moveTo>
                    <a:pt x="644626" y="359473"/>
                  </a:moveTo>
                  <a:lnTo>
                    <a:pt x="615188" y="352285"/>
                  </a:lnTo>
                  <a:lnTo>
                    <a:pt x="615188" y="359473"/>
                  </a:lnTo>
                  <a:lnTo>
                    <a:pt x="644626" y="363169"/>
                  </a:lnTo>
                  <a:lnTo>
                    <a:pt x="644626" y="359473"/>
                  </a:lnTo>
                  <a:close/>
                </a:path>
                <a:path w="3353435" h="652145">
                  <a:moveTo>
                    <a:pt x="692950" y="370370"/>
                  </a:moveTo>
                  <a:lnTo>
                    <a:pt x="685355" y="370370"/>
                  </a:lnTo>
                  <a:lnTo>
                    <a:pt x="663143" y="363169"/>
                  </a:lnTo>
                  <a:lnTo>
                    <a:pt x="663143" y="370370"/>
                  </a:lnTo>
                  <a:lnTo>
                    <a:pt x="685355" y="377926"/>
                  </a:lnTo>
                  <a:lnTo>
                    <a:pt x="692950" y="377926"/>
                  </a:lnTo>
                  <a:lnTo>
                    <a:pt x="692950" y="370370"/>
                  </a:lnTo>
                  <a:close/>
                </a:path>
                <a:path w="3353435" h="652145">
                  <a:moveTo>
                    <a:pt x="733679" y="392874"/>
                  </a:moveTo>
                  <a:lnTo>
                    <a:pt x="711644" y="377926"/>
                  </a:lnTo>
                  <a:lnTo>
                    <a:pt x="711644" y="385127"/>
                  </a:lnTo>
                  <a:lnTo>
                    <a:pt x="733679" y="400075"/>
                  </a:lnTo>
                  <a:lnTo>
                    <a:pt x="733679" y="392874"/>
                  </a:lnTo>
                  <a:close/>
                </a:path>
                <a:path w="3353435" h="652145">
                  <a:moveTo>
                    <a:pt x="781621" y="411327"/>
                  </a:moveTo>
                  <a:lnTo>
                    <a:pt x="752373" y="400075"/>
                  </a:lnTo>
                  <a:lnTo>
                    <a:pt x="752373" y="407644"/>
                  </a:lnTo>
                  <a:lnTo>
                    <a:pt x="781621" y="418528"/>
                  </a:lnTo>
                  <a:lnTo>
                    <a:pt x="781621" y="411327"/>
                  </a:lnTo>
                  <a:close/>
                </a:path>
                <a:path w="3353435" h="652145">
                  <a:moveTo>
                    <a:pt x="822350" y="433476"/>
                  </a:moveTo>
                  <a:lnTo>
                    <a:pt x="800328" y="418528"/>
                  </a:lnTo>
                  <a:lnTo>
                    <a:pt x="800328" y="426275"/>
                  </a:lnTo>
                  <a:lnTo>
                    <a:pt x="822350" y="441045"/>
                  </a:lnTo>
                  <a:lnTo>
                    <a:pt x="822350" y="433476"/>
                  </a:lnTo>
                  <a:close/>
                </a:path>
                <a:path w="3353435" h="652145">
                  <a:moveTo>
                    <a:pt x="863638" y="455803"/>
                  </a:moveTo>
                  <a:lnTo>
                    <a:pt x="855865" y="448233"/>
                  </a:lnTo>
                  <a:lnTo>
                    <a:pt x="841057" y="441045"/>
                  </a:lnTo>
                  <a:lnTo>
                    <a:pt x="841057" y="448233"/>
                  </a:lnTo>
                  <a:lnTo>
                    <a:pt x="855865" y="455803"/>
                  </a:lnTo>
                  <a:lnTo>
                    <a:pt x="863638" y="459676"/>
                  </a:lnTo>
                  <a:lnTo>
                    <a:pt x="863638" y="455803"/>
                  </a:lnTo>
                  <a:close/>
                </a:path>
                <a:path w="3353435" h="652145">
                  <a:moveTo>
                    <a:pt x="904367" y="481634"/>
                  </a:moveTo>
                  <a:lnTo>
                    <a:pt x="896594" y="474446"/>
                  </a:lnTo>
                  <a:lnTo>
                    <a:pt x="881595" y="466877"/>
                  </a:lnTo>
                  <a:lnTo>
                    <a:pt x="881595" y="474446"/>
                  </a:lnTo>
                  <a:lnTo>
                    <a:pt x="896594" y="481634"/>
                  </a:lnTo>
                  <a:lnTo>
                    <a:pt x="904367" y="489204"/>
                  </a:lnTo>
                  <a:lnTo>
                    <a:pt x="904367" y="481634"/>
                  </a:lnTo>
                  <a:close/>
                </a:path>
                <a:path w="3353435" h="652145">
                  <a:moveTo>
                    <a:pt x="930097" y="507288"/>
                  </a:moveTo>
                  <a:lnTo>
                    <a:pt x="918806" y="496404"/>
                  </a:lnTo>
                  <a:lnTo>
                    <a:pt x="918806" y="500278"/>
                  </a:lnTo>
                  <a:lnTo>
                    <a:pt x="927468" y="511594"/>
                  </a:lnTo>
                  <a:lnTo>
                    <a:pt x="926401" y="507288"/>
                  </a:lnTo>
                  <a:lnTo>
                    <a:pt x="930097" y="507288"/>
                  </a:lnTo>
                  <a:close/>
                </a:path>
                <a:path w="3353435" h="652145">
                  <a:moveTo>
                    <a:pt x="937323" y="522236"/>
                  </a:moveTo>
                  <a:lnTo>
                    <a:pt x="933843" y="515035"/>
                  </a:lnTo>
                  <a:lnTo>
                    <a:pt x="930097" y="507288"/>
                  </a:lnTo>
                  <a:lnTo>
                    <a:pt x="930097" y="515035"/>
                  </a:lnTo>
                  <a:lnTo>
                    <a:pt x="927468" y="511594"/>
                  </a:lnTo>
                  <a:lnTo>
                    <a:pt x="930097" y="522236"/>
                  </a:lnTo>
                  <a:lnTo>
                    <a:pt x="937323" y="522236"/>
                  </a:lnTo>
                  <a:close/>
                </a:path>
                <a:path w="3353435" h="652145">
                  <a:moveTo>
                    <a:pt x="967130" y="563181"/>
                  </a:moveTo>
                  <a:lnTo>
                    <a:pt x="959535" y="544588"/>
                  </a:lnTo>
                  <a:lnTo>
                    <a:pt x="952309" y="536968"/>
                  </a:lnTo>
                  <a:lnTo>
                    <a:pt x="945095" y="536968"/>
                  </a:lnTo>
                  <a:lnTo>
                    <a:pt x="952309" y="544588"/>
                  </a:lnTo>
                  <a:lnTo>
                    <a:pt x="959535" y="563181"/>
                  </a:lnTo>
                  <a:lnTo>
                    <a:pt x="967130" y="563181"/>
                  </a:lnTo>
                  <a:close/>
                </a:path>
                <a:path w="3353435" h="652145">
                  <a:moveTo>
                    <a:pt x="970749" y="585152"/>
                  </a:moveTo>
                  <a:lnTo>
                    <a:pt x="967130" y="585152"/>
                  </a:lnTo>
                  <a:lnTo>
                    <a:pt x="967130" y="611365"/>
                  </a:lnTo>
                  <a:lnTo>
                    <a:pt x="970749" y="611365"/>
                  </a:lnTo>
                  <a:lnTo>
                    <a:pt x="970749" y="585152"/>
                  </a:lnTo>
                  <a:close/>
                </a:path>
                <a:path w="3353435" h="652145">
                  <a:moveTo>
                    <a:pt x="970826" y="626173"/>
                  </a:moveTo>
                  <a:lnTo>
                    <a:pt x="967130" y="626173"/>
                  </a:lnTo>
                  <a:lnTo>
                    <a:pt x="967130" y="644347"/>
                  </a:lnTo>
                  <a:lnTo>
                    <a:pt x="959535" y="651967"/>
                  </a:lnTo>
                  <a:lnTo>
                    <a:pt x="967130" y="651967"/>
                  </a:lnTo>
                  <a:lnTo>
                    <a:pt x="970826" y="644347"/>
                  </a:lnTo>
                  <a:lnTo>
                    <a:pt x="970826" y="626173"/>
                  </a:lnTo>
                  <a:close/>
                </a:path>
                <a:path w="3353435" h="652145">
                  <a:moveTo>
                    <a:pt x="2185860" y="303974"/>
                  </a:moveTo>
                  <a:lnTo>
                    <a:pt x="2178621" y="303974"/>
                  </a:lnTo>
                  <a:lnTo>
                    <a:pt x="2178621" y="329768"/>
                  </a:lnTo>
                  <a:lnTo>
                    <a:pt x="2185860" y="329768"/>
                  </a:lnTo>
                  <a:lnTo>
                    <a:pt x="2185860" y="303974"/>
                  </a:lnTo>
                  <a:close/>
                </a:path>
                <a:path w="3353435" h="652145">
                  <a:moveTo>
                    <a:pt x="2193620" y="255765"/>
                  </a:moveTo>
                  <a:lnTo>
                    <a:pt x="2186025" y="255765"/>
                  </a:lnTo>
                  <a:lnTo>
                    <a:pt x="2178621" y="281609"/>
                  </a:lnTo>
                  <a:lnTo>
                    <a:pt x="2186025" y="281609"/>
                  </a:lnTo>
                  <a:lnTo>
                    <a:pt x="2193620" y="255765"/>
                  </a:lnTo>
                  <a:close/>
                </a:path>
                <a:path w="3353435" h="652145">
                  <a:moveTo>
                    <a:pt x="2208606" y="370370"/>
                  </a:moveTo>
                  <a:lnTo>
                    <a:pt x="2193620" y="352285"/>
                  </a:lnTo>
                  <a:lnTo>
                    <a:pt x="2186025" y="352285"/>
                  </a:lnTo>
                  <a:lnTo>
                    <a:pt x="2200833" y="370370"/>
                  </a:lnTo>
                  <a:lnTo>
                    <a:pt x="2208606" y="370370"/>
                  </a:lnTo>
                  <a:close/>
                </a:path>
                <a:path w="3353435" h="652145">
                  <a:moveTo>
                    <a:pt x="2208606" y="214807"/>
                  </a:moveTo>
                  <a:lnTo>
                    <a:pt x="2200833" y="214807"/>
                  </a:lnTo>
                  <a:lnTo>
                    <a:pt x="2186025" y="233438"/>
                  </a:lnTo>
                  <a:lnTo>
                    <a:pt x="2193620" y="233438"/>
                  </a:lnTo>
                  <a:lnTo>
                    <a:pt x="2208606" y="214807"/>
                  </a:lnTo>
                  <a:close/>
                </a:path>
                <a:path w="3353435" h="652145">
                  <a:moveTo>
                    <a:pt x="2226564" y="407644"/>
                  </a:moveTo>
                  <a:lnTo>
                    <a:pt x="2223046" y="392874"/>
                  </a:lnTo>
                  <a:lnTo>
                    <a:pt x="2215832" y="392874"/>
                  </a:lnTo>
                  <a:lnTo>
                    <a:pt x="2223046" y="407644"/>
                  </a:lnTo>
                  <a:lnTo>
                    <a:pt x="2226564" y="411327"/>
                  </a:lnTo>
                  <a:lnTo>
                    <a:pt x="2226564" y="407644"/>
                  </a:lnTo>
                  <a:close/>
                </a:path>
                <a:path w="3353435" h="652145">
                  <a:moveTo>
                    <a:pt x="2226564" y="178079"/>
                  </a:moveTo>
                  <a:lnTo>
                    <a:pt x="2223046" y="178079"/>
                  </a:lnTo>
                  <a:lnTo>
                    <a:pt x="2215832" y="192836"/>
                  </a:lnTo>
                  <a:lnTo>
                    <a:pt x="2223046" y="192836"/>
                  </a:lnTo>
                  <a:lnTo>
                    <a:pt x="2226564" y="178079"/>
                  </a:lnTo>
                  <a:close/>
                </a:path>
                <a:path w="3353435" h="652145">
                  <a:moveTo>
                    <a:pt x="2234349" y="174205"/>
                  </a:moveTo>
                  <a:lnTo>
                    <a:pt x="2226564" y="178079"/>
                  </a:lnTo>
                  <a:lnTo>
                    <a:pt x="2226564" y="185280"/>
                  </a:lnTo>
                  <a:lnTo>
                    <a:pt x="2234349" y="178079"/>
                  </a:lnTo>
                  <a:lnTo>
                    <a:pt x="2234349" y="174205"/>
                  </a:lnTo>
                  <a:close/>
                </a:path>
                <a:path w="3353435" h="652145">
                  <a:moveTo>
                    <a:pt x="2267851" y="441045"/>
                  </a:moveTo>
                  <a:lnTo>
                    <a:pt x="2249335" y="418528"/>
                  </a:lnTo>
                  <a:lnTo>
                    <a:pt x="2249335" y="426275"/>
                  </a:lnTo>
                  <a:lnTo>
                    <a:pt x="2267851" y="448233"/>
                  </a:lnTo>
                  <a:lnTo>
                    <a:pt x="2267851" y="441045"/>
                  </a:lnTo>
                  <a:close/>
                </a:path>
                <a:path w="3353435" h="652145">
                  <a:moveTo>
                    <a:pt x="2267851" y="137477"/>
                  </a:moveTo>
                  <a:lnTo>
                    <a:pt x="2249335" y="152247"/>
                  </a:lnTo>
                  <a:lnTo>
                    <a:pt x="2249335" y="159435"/>
                  </a:lnTo>
                  <a:lnTo>
                    <a:pt x="2267851" y="144678"/>
                  </a:lnTo>
                  <a:lnTo>
                    <a:pt x="2267851" y="137477"/>
                  </a:lnTo>
                  <a:close/>
                </a:path>
                <a:path w="3353435" h="652145">
                  <a:moveTo>
                    <a:pt x="2304504" y="466877"/>
                  </a:moveTo>
                  <a:lnTo>
                    <a:pt x="2282291" y="455803"/>
                  </a:lnTo>
                  <a:lnTo>
                    <a:pt x="2282291" y="459676"/>
                  </a:lnTo>
                  <a:lnTo>
                    <a:pt x="2304504" y="474446"/>
                  </a:lnTo>
                  <a:lnTo>
                    <a:pt x="2304504" y="466877"/>
                  </a:lnTo>
                  <a:close/>
                </a:path>
                <a:path w="3353435" h="652145">
                  <a:moveTo>
                    <a:pt x="2312098" y="111277"/>
                  </a:moveTo>
                  <a:lnTo>
                    <a:pt x="2282291" y="126034"/>
                  </a:lnTo>
                  <a:lnTo>
                    <a:pt x="2282291" y="133604"/>
                  </a:lnTo>
                  <a:lnTo>
                    <a:pt x="2312098" y="118846"/>
                  </a:lnTo>
                  <a:lnTo>
                    <a:pt x="2312098" y="111277"/>
                  </a:lnTo>
                  <a:close/>
                </a:path>
                <a:path w="3353435" h="652145">
                  <a:moveTo>
                    <a:pt x="2345601" y="496404"/>
                  </a:moveTo>
                  <a:lnTo>
                    <a:pt x="2323020" y="481634"/>
                  </a:lnTo>
                  <a:lnTo>
                    <a:pt x="2323020" y="489204"/>
                  </a:lnTo>
                  <a:lnTo>
                    <a:pt x="2345601" y="500278"/>
                  </a:lnTo>
                  <a:lnTo>
                    <a:pt x="2345601" y="496404"/>
                  </a:lnTo>
                  <a:close/>
                </a:path>
                <a:path w="3353435" h="652145">
                  <a:moveTo>
                    <a:pt x="2352827" y="85445"/>
                  </a:moveTo>
                  <a:lnTo>
                    <a:pt x="2323020" y="96520"/>
                  </a:lnTo>
                  <a:lnTo>
                    <a:pt x="2323020" y="104076"/>
                  </a:lnTo>
                  <a:lnTo>
                    <a:pt x="2352827" y="89319"/>
                  </a:lnTo>
                  <a:lnTo>
                    <a:pt x="2352827" y="85445"/>
                  </a:lnTo>
                  <a:close/>
                </a:path>
                <a:path w="3353435" h="652145">
                  <a:moveTo>
                    <a:pt x="2393556" y="507288"/>
                  </a:moveTo>
                  <a:lnTo>
                    <a:pt x="2364117" y="500278"/>
                  </a:lnTo>
                  <a:lnTo>
                    <a:pt x="2364117" y="507288"/>
                  </a:lnTo>
                  <a:lnTo>
                    <a:pt x="2393556" y="515035"/>
                  </a:lnTo>
                  <a:lnTo>
                    <a:pt x="2393556" y="507288"/>
                  </a:lnTo>
                  <a:close/>
                </a:path>
                <a:path w="3353435" h="652145">
                  <a:moveTo>
                    <a:pt x="2393556" y="63119"/>
                  </a:moveTo>
                  <a:lnTo>
                    <a:pt x="2371344" y="77876"/>
                  </a:lnTo>
                  <a:lnTo>
                    <a:pt x="2371344" y="85445"/>
                  </a:lnTo>
                  <a:lnTo>
                    <a:pt x="2393556" y="70675"/>
                  </a:lnTo>
                  <a:lnTo>
                    <a:pt x="2393556" y="63119"/>
                  </a:lnTo>
                  <a:close/>
                </a:path>
                <a:path w="3353435" h="652145">
                  <a:moveTo>
                    <a:pt x="2434285" y="529805"/>
                  </a:moveTo>
                  <a:lnTo>
                    <a:pt x="2412073" y="522236"/>
                  </a:lnTo>
                  <a:lnTo>
                    <a:pt x="2412073" y="529805"/>
                  </a:lnTo>
                  <a:lnTo>
                    <a:pt x="2434285" y="536968"/>
                  </a:lnTo>
                  <a:lnTo>
                    <a:pt x="2434285" y="529805"/>
                  </a:lnTo>
                  <a:close/>
                </a:path>
                <a:path w="3353435" h="652145">
                  <a:moveTo>
                    <a:pt x="2442057" y="48348"/>
                  </a:moveTo>
                  <a:lnTo>
                    <a:pt x="2412073" y="55918"/>
                  </a:lnTo>
                  <a:lnTo>
                    <a:pt x="2412073" y="63119"/>
                  </a:lnTo>
                  <a:lnTo>
                    <a:pt x="2442057" y="55918"/>
                  </a:lnTo>
                  <a:lnTo>
                    <a:pt x="2442057" y="48348"/>
                  </a:lnTo>
                  <a:close/>
                </a:path>
                <a:path w="3353435" h="652145">
                  <a:moveTo>
                    <a:pt x="2482786" y="544588"/>
                  </a:moveTo>
                  <a:lnTo>
                    <a:pt x="2452801" y="536968"/>
                  </a:lnTo>
                  <a:lnTo>
                    <a:pt x="2452801" y="544588"/>
                  </a:lnTo>
                  <a:lnTo>
                    <a:pt x="2482786" y="548386"/>
                  </a:lnTo>
                  <a:lnTo>
                    <a:pt x="2482786" y="544588"/>
                  </a:lnTo>
                  <a:close/>
                </a:path>
                <a:path w="3353435" h="652145">
                  <a:moveTo>
                    <a:pt x="2482786" y="37274"/>
                  </a:moveTo>
                  <a:lnTo>
                    <a:pt x="2460015" y="41148"/>
                  </a:lnTo>
                  <a:lnTo>
                    <a:pt x="2460015" y="48348"/>
                  </a:lnTo>
                  <a:lnTo>
                    <a:pt x="2482786" y="41148"/>
                  </a:lnTo>
                  <a:lnTo>
                    <a:pt x="2482786" y="37274"/>
                  </a:lnTo>
                  <a:close/>
                </a:path>
                <a:path w="3353435" h="652145">
                  <a:moveTo>
                    <a:pt x="2530741" y="555561"/>
                  </a:moveTo>
                  <a:lnTo>
                    <a:pt x="2501303" y="548386"/>
                  </a:lnTo>
                  <a:lnTo>
                    <a:pt x="2501303" y="555561"/>
                  </a:lnTo>
                  <a:lnTo>
                    <a:pt x="2530741" y="563181"/>
                  </a:lnTo>
                  <a:lnTo>
                    <a:pt x="2530741" y="555561"/>
                  </a:lnTo>
                  <a:close/>
                </a:path>
                <a:path w="3353435" h="652145">
                  <a:moveTo>
                    <a:pt x="2530741" y="22517"/>
                  </a:moveTo>
                  <a:lnTo>
                    <a:pt x="2501303" y="30086"/>
                  </a:lnTo>
                  <a:lnTo>
                    <a:pt x="2501303" y="37274"/>
                  </a:lnTo>
                  <a:lnTo>
                    <a:pt x="2530741" y="30086"/>
                  </a:lnTo>
                  <a:lnTo>
                    <a:pt x="2530741" y="22517"/>
                  </a:lnTo>
                  <a:close/>
                </a:path>
                <a:path w="3353435" h="652145">
                  <a:moveTo>
                    <a:pt x="2579052" y="563181"/>
                  </a:moveTo>
                  <a:lnTo>
                    <a:pt x="2549245" y="555561"/>
                  </a:lnTo>
                  <a:lnTo>
                    <a:pt x="2549245" y="563181"/>
                  </a:lnTo>
                  <a:lnTo>
                    <a:pt x="2579052" y="570369"/>
                  </a:lnTo>
                  <a:lnTo>
                    <a:pt x="2579052" y="563181"/>
                  </a:lnTo>
                  <a:close/>
                </a:path>
                <a:path w="3353435" h="652145">
                  <a:moveTo>
                    <a:pt x="2579052" y="14947"/>
                  </a:moveTo>
                  <a:lnTo>
                    <a:pt x="2549245" y="22517"/>
                  </a:lnTo>
                  <a:lnTo>
                    <a:pt x="2549245" y="30086"/>
                  </a:lnTo>
                  <a:lnTo>
                    <a:pt x="2579052" y="22517"/>
                  </a:lnTo>
                  <a:lnTo>
                    <a:pt x="2579052" y="14947"/>
                  </a:lnTo>
                  <a:close/>
                </a:path>
                <a:path w="3353435" h="652145">
                  <a:moveTo>
                    <a:pt x="2627007" y="570369"/>
                  </a:moveTo>
                  <a:lnTo>
                    <a:pt x="2597569" y="563181"/>
                  </a:lnTo>
                  <a:lnTo>
                    <a:pt x="2597569" y="570369"/>
                  </a:lnTo>
                  <a:lnTo>
                    <a:pt x="2627007" y="577964"/>
                  </a:lnTo>
                  <a:lnTo>
                    <a:pt x="2627007" y="570369"/>
                  </a:lnTo>
                  <a:close/>
                </a:path>
                <a:path w="3353435" h="652145">
                  <a:moveTo>
                    <a:pt x="2627007" y="7747"/>
                  </a:moveTo>
                  <a:lnTo>
                    <a:pt x="2597569" y="14947"/>
                  </a:lnTo>
                  <a:lnTo>
                    <a:pt x="2597569" y="22517"/>
                  </a:lnTo>
                  <a:lnTo>
                    <a:pt x="2627007" y="14947"/>
                  </a:lnTo>
                  <a:lnTo>
                    <a:pt x="2627007" y="7747"/>
                  </a:lnTo>
                  <a:close/>
                </a:path>
                <a:path w="3353435" h="652145">
                  <a:moveTo>
                    <a:pt x="2674950" y="577964"/>
                  </a:moveTo>
                  <a:lnTo>
                    <a:pt x="2652738" y="577964"/>
                  </a:lnTo>
                  <a:lnTo>
                    <a:pt x="2645511" y="570369"/>
                  </a:lnTo>
                  <a:lnTo>
                    <a:pt x="2645511" y="577964"/>
                  </a:lnTo>
                  <a:lnTo>
                    <a:pt x="2652738" y="585165"/>
                  </a:lnTo>
                  <a:lnTo>
                    <a:pt x="2674950" y="585165"/>
                  </a:lnTo>
                  <a:lnTo>
                    <a:pt x="2674950" y="577964"/>
                  </a:lnTo>
                  <a:close/>
                </a:path>
                <a:path w="3353435" h="652145">
                  <a:moveTo>
                    <a:pt x="2674950" y="0"/>
                  </a:moveTo>
                  <a:lnTo>
                    <a:pt x="2645511" y="0"/>
                  </a:lnTo>
                  <a:lnTo>
                    <a:pt x="2645511" y="7747"/>
                  </a:lnTo>
                  <a:lnTo>
                    <a:pt x="2674950" y="7747"/>
                  </a:lnTo>
                  <a:lnTo>
                    <a:pt x="2674950" y="0"/>
                  </a:lnTo>
                  <a:close/>
                </a:path>
                <a:path w="3353435" h="652145">
                  <a:moveTo>
                    <a:pt x="2723324" y="139"/>
                  </a:moveTo>
                  <a:lnTo>
                    <a:pt x="2693466" y="139"/>
                  </a:lnTo>
                  <a:lnTo>
                    <a:pt x="2693466" y="7747"/>
                  </a:lnTo>
                  <a:lnTo>
                    <a:pt x="2723324" y="7747"/>
                  </a:lnTo>
                  <a:lnTo>
                    <a:pt x="2723324" y="139"/>
                  </a:lnTo>
                  <a:close/>
                </a:path>
                <a:path w="3353435" h="652145">
                  <a:moveTo>
                    <a:pt x="2782697" y="0"/>
                  </a:moveTo>
                  <a:lnTo>
                    <a:pt x="2741968" y="0"/>
                  </a:lnTo>
                  <a:lnTo>
                    <a:pt x="2741968" y="7747"/>
                  </a:lnTo>
                  <a:lnTo>
                    <a:pt x="2771406" y="7747"/>
                  </a:lnTo>
                  <a:lnTo>
                    <a:pt x="2782697" y="7747"/>
                  </a:lnTo>
                  <a:lnTo>
                    <a:pt x="2782697" y="0"/>
                  </a:lnTo>
                  <a:close/>
                </a:path>
                <a:path w="3353435" h="652145">
                  <a:moveTo>
                    <a:pt x="3004858" y="555561"/>
                  </a:moveTo>
                  <a:lnTo>
                    <a:pt x="2997454" y="555561"/>
                  </a:lnTo>
                  <a:lnTo>
                    <a:pt x="2975419" y="563181"/>
                  </a:lnTo>
                  <a:lnTo>
                    <a:pt x="2975419" y="570369"/>
                  </a:lnTo>
                  <a:lnTo>
                    <a:pt x="2997454" y="563181"/>
                  </a:lnTo>
                  <a:lnTo>
                    <a:pt x="3004858" y="563181"/>
                  </a:lnTo>
                  <a:lnTo>
                    <a:pt x="3004858" y="555561"/>
                  </a:lnTo>
                  <a:close/>
                </a:path>
                <a:path w="3353435" h="652145">
                  <a:moveTo>
                    <a:pt x="3053169" y="544588"/>
                  </a:moveTo>
                  <a:lnTo>
                    <a:pt x="3023362" y="548386"/>
                  </a:lnTo>
                  <a:lnTo>
                    <a:pt x="3023362" y="555561"/>
                  </a:lnTo>
                  <a:lnTo>
                    <a:pt x="3053169" y="548386"/>
                  </a:lnTo>
                  <a:lnTo>
                    <a:pt x="3053169" y="544588"/>
                  </a:lnTo>
                  <a:close/>
                </a:path>
                <a:path w="3353435" h="652145">
                  <a:moveTo>
                    <a:pt x="3101124" y="529805"/>
                  </a:moveTo>
                  <a:lnTo>
                    <a:pt x="3071685" y="536968"/>
                  </a:lnTo>
                  <a:lnTo>
                    <a:pt x="3071685" y="544588"/>
                  </a:lnTo>
                  <a:lnTo>
                    <a:pt x="3101124" y="536968"/>
                  </a:lnTo>
                  <a:lnTo>
                    <a:pt x="3101124" y="529805"/>
                  </a:lnTo>
                  <a:close/>
                </a:path>
                <a:path w="3353435" h="652145">
                  <a:moveTo>
                    <a:pt x="3141853" y="515035"/>
                  </a:moveTo>
                  <a:lnTo>
                    <a:pt x="3119640" y="522236"/>
                  </a:lnTo>
                  <a:lnTo>
                    <a:pt x="3119640" y="529805"/>
                  </a:lnTo>
                  <a:lnTo>
                    <a:pt x="3141853" y="522236"/>
                  </a:lnTo>
                  <a:lnTo>
                    <a:pt x="3141853" y="515035"/>
                  </a:lnTo>
                  <a:close/>
                </a:path>
                <a:path w="3353435" h="652145">
                  <a:moveTo>
                    <a:pt x="3190176" y="496404"/>
                  </a:moveTo>
                  <a:lnTo>
                    <a:pt x="3160369" y="507288"/>
                  </a:lnTo>
                  <a:lnTo>
                    <a:pt x="3160369" y="515035"/>
                  </a:lnTo>
                  <a:lnTo>
                    <a:pt x="3190176" y="500278"/>
                  </a:lnTo>
                  <a:lnTo>
                    <a:pt x="3190176" y="496404"/>
                  </a:lnTo>
                  <a:close/>
                </a:path>
                <a:path w="3353435" h="652145">
                  <a:moveTo>
                    <a:pt x="3230905" y="466877"/>
                  </a:moveTo>
                  <a:lnTo>
                    <a:pt x="3201098" y="489204"/>
                  </a:lnTo>
                  <a:lnTo>
                    <a:pt x="3201098" y="496404"/>
                  </a:lnTo>
                  <a:lnTo>
                    <a:pt x="3230905" y="474446"/>
                  </a:lnTo>
                  <a:lnTo>
                    <a:pt x="3230905" y="466877"/>
                  </a:lnTo>
                  <a:close/>
                </a:path>
                <a:path w="3353435" h="652145">
                  <a:moveTo>
                    <a:pt x="3271634" y="448233"/>
                  </a:moveTo>
                  <a:lnTo>
                    <a:pt x="3256813" y="455803"/>
                  </a:lnTo>
                  <a:lnTo>
                    <a:pt x="3242195" y="459676"/>
                  </a:lnTo>
                  <a:lnTo>
                    <a:pt x="3242195" y="466877"/>
                  </a:lnTo>
                  <a:lnTo>
                    <a:pt x="3256813" y="459676"/>
                  </a:lnTo>
                  <a:lnTo>
                    <a:pt x="3271634" y="455803"/>
                  </a:lnTo>
                  <a:lnTo>
                    <a:pt x="3271634" y="448233"/>
                  </a:lnTo>
                  <a:close/>
                </a:path>
                <a:path w="3353435" h="652145">
                  <a:moveTo>
                    <a:pt x="3305137" y="411327"/>
                  </a:moveTo>
                  <a:lnTo>
                    <a:pt x="3286620" y="433476"/>
                  </a:lnTo>
                  <a:lnTo>
                    <a:pt x="3286620" y="441045"/>
                  </a:lnTo>
                  <a:lnTo>
                    <a:pt x="3305137" y="418528"/>
                  </a:lnTo>
                  <a:lnTo>
                    <a:pt x="3305137" y="411327"/>
                  </a:lnTo>
                  <a:close/>
                </a:path>
                <a:path w="3353435" h="652145">
                  <a:moveTo>
                    <a:pt x="3338639" y="377926"/>
                  </a:moveTo>
                  <a:lnTo>
                    <a:pt x="3334575" y="377926"/>
                  </a:lnTo>
                  <a:lnTo>
                    <a:pt x="3312350" y="400075"/>
                  </a:lnTo>
                  <a:lnTo>
                    <a:pt x="3320135" y="400075"/>
                  </a:lnTo>
                  <a:lnTo>
                    <a:pt x="3338639" y="377926"/>
                  </a:lnTo>
                  <a:close/>
                </a:path>
                <a:path w="3353435" h="652145">
                  <a:moveTo>
                    <a:pt x="3353079" y="336969"/>
                  </a:moveTo>
                  <a:lnTo>
                    <a:pt x="3345865" y="336969"/>
                  </a:lnTo>
                  <a:lnTo>
                    <a:pt x="3345865" y="352285"/>
                  </a:lnTo>
                  <a:lnTo>
                    <a:pt x="3338639" y="359473"/>
                  </a:lnTo>
                  <a:lnTo>
                    <a:pt x="3345865" y="359473"/>
                  </a:lnTo>
                  <a:lnTo>
                    <a:pt x="3353079" y="352285"/>
                  </a:lnTo>
                  <a:lnTo>
                    <a:pt x="3353079" y="33696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5" name="object 10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162330" y="3204191"/>
              <a:ext cx="192720" cy="237127"/>
            </a:xfrm>
            <a:prstGeom prst="rect">
              <a:avLst/>
            </a:prstGeom>
          </p:spPr>
        </p:pic>
        <p:sp>
          <p:nvSpPr>
            <p:cNvPr id="106" name="object 106"/>
            <p:cNvSpPr/>
            <p:nvPr/>
          </p:nvSpPr>
          <p:spPr>
            <a:xfrm>
              <a:off x="5791695" y="3126460"/>
              <a:ext cx="348615" cy="78105"/>
            </a:xfrm>
            <a:custGeom>
              <a:avLst/>
              <a:gdLst/>
              <a:ahLst/>
              <a:cxnLst/>
              <a:rect l="l" t="t" r="r" b="b"/>
              <a:pathLst>
                <a:path w="348614" h="78105">
                  <a:moveTo>
                    <a:pt x="25781" y="0"/>
                  </a:moveTo>
                  <a:lnTo>
                    <a:pt x="0" y="0"/>
                  </a:lnTo>
                  <a:lnTo>
                    <a:pt x="0" y="7607"/>
                  </a:lnTo>
                  <a:lnTo>
                    <a:pt x="25781" y="7607"/>
                  </a:lnTo>
                  <a:lnTo>
                    <a:pt x="25781" y="0"/>
                  </a:lnTo>
                  <a:close/>
                </a:path>
                <a:path w="348614" h="78105">
                  <a:moveTo>
                    <a:pt x="74295" y="0"/>
                  </a:moveTo>
                  <a:lnTo>
                    <a:pt x="48501" y="0"/>
                  </a:lnTo>
                  <a:lnTo>
                    <a:pt x="48501" y="7607"/>
                  </a:lnTo>
                  <a:lnTo>
                    <a:pt x="74295" y="7607"/>
                  </a:lnTo>
                  <a:lnTo>
                    <a:pt x="74295" y="0"/>
                  </a:lnTo>
                  <a:close/>
                </a:path>
                <a:path w="348614" h="78105">
                  <a:moveTo>
                    <a:pt x="122237" y="7620"/>
                  </a:moveTo>
                  <a:lnTo>
                    <a:pt x="96456" y="7620"/>
                  </a:lnTo>
                  <a:lnTo>
                    <a:pt x="96456" y="14808"/>
                  </a:lnTo>
                  <a:lnTo>
                    <a:pt x="122237" y="14808"/>
                  </a:lnTo>
                  <a:lnTo>
                    <a:pt x="122237" y="7620"/>
                  </a:lnTo>
                  <a:close/>
                </a:path>
                <a:path w="348614" h="78105">
                  <a:moveTo>
                    <a:pt x="170561" y="14770"/>
                  </a:moveTo>
                  <a:lnTo>
                    <a:pt x="144767" y="14770"/>
                  </a:lnTo>
                  <a:lnTo>
                    <a:pt x="144767" y="22377"/>
                  </a:lnTo>
                  <a:lnTo>
                    <a:pt x="170561" y="22377"/>
                  </a:lnTo>
                  <a:lnTo>
                    <a:pt x="170561" y="14770"/>
                  </a:lnTo>
                  <a:close/>
                </a:path>
                <a:path w="348614" h="78105">
                  <a:moveTo>
                    <a:pt x="211416" y="29946"/>
                  </a:moveTo>
                  <a:lnTo>
                    <a:pt x="192722" y="22377"/>
                  </a:lnTo>
                  <a:lnTo>
                    <a:pt x="192722" y="29946"/>
                  </a:lnTo>
                  <a:lnTo>
                    <a:pt x="211416" y="37134"/>
                  </a:lnTo>
                  <a:lnTo>
                    <a:pt x="211416" y="29946"/>
                  </a:lnTo>
                  <a:close/>
                </a:path>
                <a:path w="348614" h="78105">
                  <a:moveTo>
                    <a:pt x="259359" y="41008"/>
                  </a:moveTo>
                  <a:lnTo>
                    <a:pt x="233451" y="29946"/>
                  </a:lnTo>
                  <a:lnTo>
                    <a:pt x="233451" y="37134"/>
                  </a:lnTo>
                  <a:lnTo>
                    <a:pt x="259359" y="48209"/>
                  </a:lnTo>
                  <a:lnTo>
                    <a:pt x="259359" y="41008"/>
                  </a:lnTo>
                  <a:close/>
                </a:path>
                <a:path w="348614" h="78105">
                  <a:moveTo>
                    <a:pt x="307682" y="55778"/>
                  </a:moveTo>
                  <a:lnTo>
                    <a:pt x="296392" y="48209"/>
                  </a:lnTo>
                  <a:lnTo>
                    <a:pt x="281952" y="41008"/>
                  </a:lnTo>
                  <a:lnTo>
                    <a:pt x="281952" y="48209"/>
                  </a:lnTo>
                  <a:lnTo>
                    <a:pt x="296392" y="55778"/>
                  </a:lnTo>
                  <a:lnTo>
                    <a:pt x="307682" y="62979"/>
                  </a:lnTo>
                  <a:lnTo>
                    <a:pt x="307682" y="55778"/>
                  </a:lnTo>
                  <a:close/>
                </a:path>
                <a:path w="348614" h="78105">
                  <a:moveTo>
                    <a:pt x="348411" y="70535"/>
                  </a:moveTo>
                  <a:lnTo>
                    <a:pt x="329895" y="62979"/>
                  </a:lnTo>
                  <a:lnTo>
                    <a:pt x="329895" y="70535"/>
                  </a:lnTo>
                  <a:lnTo>
                    <a:pt x="348411" y="77736"/>
                  </a:lnTo>
                  <a:lnTo>
                    <a:pt x="348411" y="705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" name="object 107"/>
            <p:cNvSpPr/>
            <p:nvPr/>
          </p:nvSpPr>
          <p:spPr>
            <a:xfrm>
              <a:off x="3546624" y="3189428"/>
              <a:ext cx="537845" cy="300355"/>
            </a:xfrm>
            <a:custGeom>
              <a:avLst/>
              <a:gdLst/>
              <a:ahLst/>
              <a:cxnLst/>
              <a:rect l="l" t="t" r="r" b="b"/>
              <a:pathLst>
                <a:path w="537845" h="300354">
                  <a:moveTo>
                    <a:pt x="507442" y="0"/>
                  </a:moveTo>
                  <a:lnTo>
                    <a:pt x="321941" y="233252"/>
                  </a:lnTo>
                  <a:lnTo>
                    <a:pt x="377665" y="233252"/>
                  </a:lnTo>
                  <a:lnTo>
                    <a:pt x="329717" y="266653"/>
                  </a:lnTo>
                  <a:lnTo>
                    <a:pt x="281398" y="296363"/>
                  </a:lnTo>
                  <a:lnTo>
                    <a:pt x="248259" y="281416"/>
                  </a:lnTo>
                  <a:lnTo>
                    <a:pt x="214751" y="251890"/>
                  </a:lnTo>
                  <a:lnTo>
                    <a:pt x="151991" y="192654"/>
                  </a:lnTo>
                  <a:lnTo>
                    <a:pt x="118483" y="103893"/>
                  </a:lnTo>
                  <a:lnTo>
                    <a:pt x="111263" y="55729"/>
                  </a:lnTo>
                  <a:lnTo>
                    <a:pt x="103487" y="7565"/>
                  </a:lnTo>
                  <a:lnTo>
                    <a:pt x="0" y="0"/>
                  </a:lnTo>
                  <a:lnTo>
                    <a:pt x="7220" y="62926"/>
                  </a:lnTo>
                  <a:lnTo>
                    <a:pt x="22030" y="114965"/>
                  </a:lnTo>
                  <a:lnTo>
                    <a:pt x="40543" y="170326"/>
                  </a:lnTo>
                  <a:lnTo>
                    <a:pt x="70534" y="211292"/>
                  </a:lnTo>
                  <a:lnTo>
                    <a:pt x="103487" y="251890"/>
                  </a:lnTo>
                  <a:lnTo>
                    <a:pt x="136996" y="281416"/>
                  </a:lnTo>
                  <a:lnTo>
                    <a:pt x="181242" y="296363"/>
                  </a:lnTo>
                  <a:lnTo>
                    <a:pt x="226044" y="300054"/>
                  </a:lnTo>
                  <a:lnTo>
                    <a:pt x="329717" y="300054"/>
                  </a:lnTo>
                  <a:lnTo>
                    <a:pt x="370445" y="296363"/>
                  </a:lnTo>
                  <a:lnTo>
                    <a:pt x="411174" y="281416"/>
                  </a:lnTo>
                  <a:lnTo>
                    <a:pt x="448200" y="259087"/>
                  </a:lnTo>
                  <a:lnTo>
                    <a:pt x="481708" y="233252"/>
                  </a:lnTo>
                  <a:lnTo>
                    <a:pt x="537433" y="233252"/>
                  </a:lnTo>
                  <a:lnTo>
                    <a:pt x="507442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" name="object 108"/>
            <p:cNvSpPr/>
            <p:nvPr/>
          </p:nvSpPr>
          <p:spPr>
            <a:xfrm>
              <a:off x="3546624" y="3189428"/>
              <a:ext cx="281940" cy="300355"/>
            </a:xfrm>
            <a:custGeom>
              <a:avLst/>
              <a:gdLst/>
              <a:ahLst/>
              <a:cxnLst/>
              <a:rect l="l" t="t" r="r" b="b"/>
              <a:pathLst>
                <a:path w="281939" h="300354">
                  <a:moveTo>
                    <a:pt x="0" y="0"/>
                  </a:moveTo>
                  <a:lnTo>
                    <a:pt x="7220" y="62926"/>
                  </a:lnTo>
                  <a:lnTo>
                    <a:pt x="22030" y="114965"/>
                  </a:lnTo>
                  <a:lnTo>
                    <a:pt x="40543" y="170326"/>
                  </a:lnTo>
                  <a:lnTo>
                    <a:pt x="70534" y="211292"/>
                  </a:lnTo>
                  <a:lnTo>
                    <a:pt x="103487" y="251890"/>
                  </a:lnTo>
                  <a:lnTo>
                    <a:pt x="136996" y="281416"/>
                  </a:lnTo>
                  <a:lnTo>
                    <a:pt x="181242" y="296363"/>
                  </a:lnTo>
                  <a:lnTo>
                    <a:pt x="226044" y="300054"/>
                  </a:lnTo>
                  <a:lnTo>
                    <a:pt x="255479" y="300054"/>
                  </a:lnTo>
                  <a:lnTo>
                    <a:pt x="281398" y="296363"/>
                  </a:lnTo>
                  <a:lnTo>
                    <a:pt x="248259" y="281416"/>
                  </a:lnTo>
                  <a:lnTo>
                    <a:pt x="214751" y="251890"/>
                  </a:lnTo>
                  <a:lnTo>
                    <a:pt x="151991" y="192654"/>
                  </a:lnTo>
                  <a:lnTo>
                    <a:pt x="118483" y="103893"/>
                  </a:lnTo>
                  <a:lnTo>
                    <a:pt x="111263" y="55729"/>
                  </a:lnTo>
                  <a:lnTo>
                    <a:pt x="103487" y="756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DCD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" name="object 109"/>
            <p:cNvSpPr/>
            <p:nvPr/>
          </p:nvSpPr>
          <p:spPr>
            <a:xfrm>
              <a:off x="3546624" y="3189428"/>
              <a:ext cx="537845" cy="300355"/>
            </a:xfrm>
            <a:custGeom>
              <a:avLst/>
              <a:gdLst/>
              <a:ahLst/>
              <a:cxnLst/>
              <a:rect l="l" t="t" r="r" b="b"/>
              <a:pathLst>
                <a:path w="537845" h="300354">
                  <a:moveTo>
                    <a:pt x="0" y="0"/>
                  </a:moveTo>
                  <a:lnTo>
                    <a:pt x="7220" y="62926"/>
                  </a:lnTo>
                  <a:lnTo>
                    <a:pt x="22030" y="114965"/>
                  </a:lnTo>
                  <a:lnTo>
                    <a:pt x="40543" y="170326"/>
                  </a:lnTo>
                  <a:lnTo>
                    <a:pt x="70534" y="211292"/>
                  </a:lnTo>
                  <a:lnTo>
                    <a:pt x="103487" y="251890"/>
                  </a:lnTo>
                  <a:lnTo>
                    <a:pt x="136996" y="281416"/>
                  </a:lnTo>
                  <a:lnTo>
                    <a:pt x="181242" y="296363"/>
                  </a:lnTo>
                  <a:lnTo>
                    <a:pt x="226044" y="300054"/>
                  </a:lnTo>
                  <a:lnTo>
                    <a:pt x="329717" y="300054"/>
                  </a:lnTo>
                  <a:lnTo>
                    <a:pt x="370445" y="296363"/>
                  </a:lnTo>
                  <a:lnTo>
                    <a:pt x="411174" y="281416"/>
                  </a:lnTo>
                  <a:lnTo>
                    <a:pt x="448200" y="259087"/>
                  </a:lnTo>
                  <a:lnTo>
                    <a:pt x="481708" y="233252"/>
                  </a:lnTo>
                  <a:lnTo>
                    <a:pt x="537433" y="233252"/>
                  </a:lnTo>
                  <a:lnTo>
                    <a:pt x="507442" y="0"/>
                  </a:lnTo>
                  <a:lnTo>
                    <a:pt x="321941" y="233252"/>
                  </a:lnTo>
                  <a:lnTo>
                    <a:pt x="377665" y="233252"/>
                  </a:lnTo>
                  <a:lnTo>
                    <a:pt x="329717" y="266653"/>
                  </a:lnTo>
                  <a:lnTo>
                    <a:pt x="281398" y="296363"/>
                  </a:lnTo>
                  <a:lnTo>
                    <a:pt x="248259" y="281416"/>
                  </a:lnTo>
                  <a:lnTo>
                    <a:pt x="214751" y="251890"/>
                  </a:lnTo>
                  <a:lnTo>
                    <a:pt x="151991" y="192654"/>
                  </a:lnTo>
                  <a:lnTo>
                    <a:pt x="118483" y="103893"/>
                  </a:lnTo>
                  <a:lnTo>
                    <a:pt x="111263" y="55729"/>
                  </a:lnTo>
                  <a:lnTo>
                    <a:pt x="103487" y="7565"/>
                  </a:lnTo>
                  <a:lnTo>
                    <a:pt x="0" y="0"/>
                  </a:lnTo>
                </a:path>
                <a:path w="537845" h="300354">
                  <a:moveTo>
                    <a:pt x="226044" y="300054"/>
                  </a:moveTo>
                  <a:lnTo>
                    <a:pt x="255479" y="300054"/>
                  </a:lnTo>
                  <a:lnTo>
                    <a:pt x="281398" y="296363"/>
                  </a:lnTo>
                </a:path>
              </a:pathLst>
            </a:custGeom>
            <a:ln w="722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" name="object 110"/>
            <p:cNvSpPr/>
            <p:nvPr/>
          </p:nvSpPr>
          <p:spPr>
            <a:xfrm>
              <a:off x="3198209" y="2708344"/>
              <a:ext cx="170815" cy="585470"/>
            </a:xfrm>
            <a:custGeom>
              <a:avLst/>
              <a:gdLst/>
              <a:ahLst/>
              <a:cxnLst/>
              <a:rect l="l" t="t" r="r" b="b"/>
              <a:pathLst>
                <a:path w="170814" h="585470">
                  <a:moveTo>
                    <a:pt x="114965" y="0"/>
                  </a:moveTo>
                  <a:lnTo>
                    <a:pt x="114965" y="55360"/>
                  </a:lnTo>
                  <a:lnTo>
                    <a:pt x="67017" y="88761"/>
                  </a:lnTo>
                  <a:lnTo>
                    <a:pt x="33508" y="136925"/>
                  </a:lnTo>
                  <a:lnTo>
                    <a:pt x="7220" y="192285"/>
                  </a:lnTo>
                  <a:lnTo>
                    <a:pt x="0" y="255212"/>
                  </a:lnTo>
                  <a:lnTo>
                    <a:pt x="0" y="370177"/>
                  </a:lnTo>
                  <a:lnTo>
                    <a:pt x="14995" y="455248"/>
                  </a:lnTo>
                  <a:lnTo>
                    <a:pt x="48319" y="522050"/>
                  </a:lnTo>
                  <a:lnTo>
                    <a:pt x="74237" y="551576"/>
                  </a:lnTo>
                  <a:lnTo>
                    <a:pt x="170504" y="584977"/>
                  </a:lnTo>
                  <a:lnTo>
                    <a:pt x="170504" y="466320"/>
                  </a:lnTo>
                  <a:lnTo>
                    <a:pt x="114965" y="455248"/>
                  </a:lnTo>
                  <a:lnTo>
                    <a:pt x="67017" y="425723"/>
                  </a:lnTo>
                  <a:lnTo>
                    <a:pt x="33508" y="377374"/>
                  </a:lnTo>
                  <a:lnTo>
                    <a:pt x="7220" y="318323"/>
                  </a:lnTo>
                  <a:lnTo>
                    <a:pt x="18513" y="270159"/>
                  </a:lnTo>
                  <a:lnTo>
                    <a:pt x="48319" y="229561"/>
                  </a:lnTo>
                  <a:lnTo>
                    <a:pt x="74237" y="199851"/>
                  </a:lnTo>
                  <a:lnTo>
                    <a:pt x="114965" y="181213"/>
                  </a:lnTo>
                  <a:lnTo>
                    <a:pt x="114965" y="233252"/>
                  </a:lnTo>
                  <a:lnTo>
                    <a:pt x="170504" y="103524"/>
                  </a:lnTo>
                  <a:lnTo>
                    <a:pt x="114965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" name="object 111"/>
            <p:cNvSpPr/>
            <p:nvPr/>
          </p:nvSpPr>
          <p:spPr>
            <a:xfrm>
              <a:off x="3198209" y="3026667"/>
              <a:ext cx="170815" cy="266700"/>
            </a:xfrm>
            <a:custGeom>
              <a:avLst/>
              <a:gdLst/>
              <a:ahLst/>
              <a:cxnLst/>
              <a:rect l="l" t="t" r="r" b="b"/>
              <a:pathLst>
                <a:path w="170814" h="266700">
                  <a:moveTo>
                    <a:pt x="7220" y="0"/>
                  </a:moveTo>
                  <a:lnTo>
                    <a:pt x="0" y="25650"/>
                  </a:lnTo>
                  <a:lnTo>
                    <a:pt x="0" y="51854"/>
                  </a:lnTo>
                  <a:lnTo>
                    <a:pt x="14995" y="136925"/>
                  </a:lnTo>
                  <a:lnTo>
                    <a:pt x="48319" y="203727"/>
                  </a:lnTo>
                  <a:lnTo>
                    <a:pt x="74237" y="233252"/>
                  </a:lnTo>
                  <a:lnTo>
                    <a:pt x="170504" y="266653"/>
                  </a:lnTo>
                  <a:lnTo>
                    <a:pt x="170504" y="147997"/>
                  </a:lnTo>
                  <a:lnTo>
                    <a:pt x="114965" y="136925"/>
                  </a:lnTo>
                  <a:lnTo>
                    <a:pt x="67017" y="107399"/>
                  </a:lnTo>
                  <a:lnTo>
                    <a:pt x="33508" y="59051"/>
                  </a:lnTo>
                  <a:lnTo>
                    <a:pt x="7220" y="0"/>
                  </a:lnTo>
                  <a:close/>
                </a:path>
              </a:pathLst>
            </a:custGeom>
            <a:solidFill>
              <a:srgbClr val="CDCD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2" name="object 112"/>
            <p:cNvSpPr/>
            <p:nvPr/>
          </p:nvSpPr>
          <p:spPr>
            <a:xfrm>
              <a:off x="3198209" y="2708344"/>
              <a:ext cx="170815" cy="585470"/>
            </a:xfrm>
            <a:custGeom>
              <a:avLst/>
              <a:gdLst/>
              <a:ahLst/>
              <a:cxnLst/>
              <a:rect l="l" t="t" r="r" b="b"/>
              <a:pathLst>
                <a:path w="170814" h="585470">
                  <a:moveTo>
                    <a:pt x="170504" y="584977"/>
                  </a:moveTo>
                  <a:lnTo>
                    <a:pt x="136996" y="577411"/>
                  </a:lnTo>
                  <a:lnTo>
                    <a:pt x="103672" y="570214"/>
                  </a:lnTo>
                  <a:lnTo>
                    <a:pt x="74237" y="551576"/>
                  </a:lnTo>
                  <a:lnTo>
                    <a:pt x="48319" y="522050"/>
                  </a:lnTo>
                  <a:lnTo>
                    <a:pt x="14995" y="455248"/>
                  </a:lnTo>
                  <a:lnTo>
                    <a:pt x="7220" y="410775"/>
                  </a:lnTo>
                  <a:lnTo>
                    <a:pt x="0" y="370177"/>
                  </a:lnTo>
                  <a:lnTo>
                    <a:pt x="0" y="255212"/>
                  </a:lnTo>
                  <a:lnTo>
                    <a:pt x="7220" y="192285"/>
                  </a:lnTo>
                  <a:lnTo>
                    <a:pt x="33508" y="136925"/>
                  </a:lnTo>
                  <a:lnTo>
                    <a:pt x="67017" y="88761"/>
                  </a:lnTo>
                  <a:lnTo>
                    <a:pt x="114965" y="55360"/>
                  </a:lnTo>
                  <a:lnTo>
                    <a:pt x="114965" y="0"/>
                  </a:lnTo>
                  <a:lnTo>
                    <a:pt x="170504" y="103524"/>
                  </a:lnTo>
                  <a:lnTo>
                    <a:pt x="114965" y="233252"/>
                  </a:lnTo>
                  <a:lnTo>
                    <a:pt x="114965" y="181213"/>
                  </a:lnTo>
                  <a:lnTo>
                    <a:pt x="74237" y="199851"/>
                  </a:lnTo>
                  <a:lnTo>
                    <a:pt x="48319" y="229561"/>
                  </a:lnTo>
                  <a:lnTo>
                    <a:pt x="18513" y="270159"/>
                  </a:lnTo>
                  <a:lnTo>
                    <a:pt x="7220" y="318323"/>
                  </a:lnTo>
                  <a:lnTo>
                    <a:pt x="33508" y="377374"/>
                  </a:lnTo>
                  <a:lnTo>
                    <a:pt x="67017" y="425723"/>
                  </a:lnTo>
                  <a:lnTo>
                    <a:pt x="114965" y="455248"/>
                  </a:lnTo>
                  <a:lnTo>
                    <a:pt x="170504" y="466320"/>
                  </a:lnTo>
                  <a:lnTo>
                    <a:pt x="170504" y="584977"/>
                  </a:lnTo>
                </a:path>
                <a:path w="170814" h="585470">
                  <a:moveTo>
                    <a:pt x="0" y="370177"/>
                  </a:moveTo>
                  <a:lnTo>
                    <a:pt x="0" y="343973"/>
                  </a:lnTo>
                  <a:lnTo>
                    <a:pt x="7220" y="318323"/>
                  </a:lnTo>
                </a:path>
              </a:pathLst>
            </a:custGeom>
            <a:ln w="722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3" name="object 11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198209" y="1800984"/>
              <a:ext cx="266920" cy="188964"/>
            </a:xfrm>
            <a:prstGeom prst="rect">
              <a:avLst/>
            </a:prstGeom>
          </p:spPr>
        </p:pic>
        <p:sp>
          <p:nvSpPr>
            <p:cNvPr id="114" name="object 114"/>
            <p:cNvSpPr/>
            <p:nvPr/>
          </p:nvSpPr>
          <p:spPr>
            <a:xfrm>
              <a:off x="3198209" y="1797293"/>
              <a:ext cx="259715" cy="185420"/>
            </a:xfrm>
            <a:custGeom>
              <a:avLst/>
              <a:gdLst/>
              <a:ahLst/>
              <a:cxnLst/>
              <a:rect l="l" t="t" r="r" b="b"/>
              <a:pathLst>
                <a:path w="259714" h="185419">
                  <a:moveTo>
                    <a:pt x="0" y="111090"/>
                  </a:moveTo>
                  <a:lnTo>
                    <a:pt x="40728" y="111090"/>
                  </a:lnTo>
                  <a:lnTo>
                    <a:pt x="40728" y="185088"/>
                  </a:lnTo>
                  <a:lnTo>
                    <a:pt x="218453" y="185088"/>
                  </a:lnTo>
                  <a:lnTo>
                    <a:pt x="218453" y="111090"/>
                  </a:lnTo>
                  <a:lnTo>
                    <a:pt x="259182" y="111090"/>
                  </a:lnTo>
                  <a:lnTo>
                    <a:pt x="129776" y="0"/>
                  </a:lnTo>
                  <a:lnTo>
                    <a:pt x="0" y="111090"/>
                  </a:lnTo>
                  <a:close/>
                </a:path>
              </a:pathLst>
            </a:custGeom>
            <a:ln w="722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5" name="object 11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428045" y="1689970"/>
              <a:ext cx="329723" cy="192501"/>
            </a:xfrm>
            <a:prstGeom prst="rect">
              <a:avLst/>
            </a:prstGeom>
          </p:spPr>
        </p:pic>
        <p:pic>
          <p:nvPicPr>
            <p:cNvPr id="116" name="object 116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254007" y="1697441"/>
              <a:ext cx="359652" cy="251540"/>
            </a:xfrm>
            <a:prstGeom prst="rect">
              <a:avLst/>
            </a:prstGeom>
          </p:spPr>
        </p:pic>
        <p:sp>
          <p:nvSpPr>
            <p:cNvPr id="117" name="object 117"/>
            <p:cNvSpPr/>
            <p:nvPr/>
          </p:nvSpPr>
          <p:spPr>
            <a:xfrm>
              <a:off x="4254007" y="1693584"/>
              <a:ext cx="352425" cy="248285"/>
            </a:xfrm>
            <a:custGeom>
              <a:avLst/>
              <a:gdLst/>
              <a:ahLst/>
              <a:cxnLst/>
              <a:rect l="l" t="t" r="r" b="b"/>
              <a:pathLst>
                <a:path w="352425" h="248285">
                  <a:moveTo>
                    <a:pt x="0" y="144306"/>
                  </a:moveTo>
                  <a:lnTo>
                    <a:pt x="55724" y="144306"/>
                  </a:lnTo>
                  <a:lnTo>
                    <a:pt x="55724" y="248200"/>
                  </a:lnTo>
                  <a:lnTo>
                    <a:pt x="296393" y="248200"/>
                  </a:lnTo>
                  <a:lnTo>
                    <a:pt x="296393" y="144306"/>
                  </a:lnTo>
                  <a:lnTo>
                    <a:pt x="352117" y="144306"/>
                  </a:lnTo>
                  <a:lnTo>
                    <a:pt x="170690" y="0"/>
                  </a:lnTo>
                  <a:lnTo>
                    <a:pt x="0" y="144306"/>
                  </a:lnTo>
                  <a:close/>
                </a:path>
              </a:pathLst>
            </a:custGeom>
            <a:ln w="722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8" name="object 118"/>
            <p:cNvSpPr/>
            <p:nvPr/>
          </p:nvSpPr>
          <p:spPr>
            <a:xfrm>
              <a:off x="3546624" y="1401096"/>
              <a:ext cx="781685" cy="200660"/>
            </a:xfrm>
            <a:custGeom>
              <a:avLst/>
              <a:gdLst/>
              <a:ahLst/>
              <a:cxnLst/>
              <a:rect l="l" t="t" r="r" b="b"/>
              <a:pathLst>
                <a:path w="781685" h="200659">
                  <a:moveTo>
                    <a:pt x="418394" y="0"/>
                  </a:moveTo>
                  <a:lnTo>
                    <a:pt x="296208" y="0"/>
                  </a:lnTo>
                  <a:lnTo>
                    <a:pt x="233264" y="7196"/>
                  </a:lnTo>
                  <a:lnTo>
                    <a:pt x="181242" y="14762"/>
                  </a:lnTo>
                  <a:lnTo>
                    <a:pt x="133293" y="33400"/>
                  </a:lnTo>
                  <a:lnTo>
                    <a:pt x="89047" y="62926"/>
                  </a:lnTo>
                  <a:lnTo>
                    <a:pt x="47948" y="88761"/>
                  </a:lnTo>
                  <a:lnTo>
                    <a:pt x="22030" y="122162"/>
                  </a:lnTo>
                  <a:lnTo>
                    <a:pt x="7220" y="155563"/>
                  </a:lnTo>
                  <a:lnTo>
                    <a:pt x="0" y="200036"/>
                  </a:lnTo>
                  <a:lnTo>
                    <a:pt x="125703" y="200036"/>
                  </a:lnTo>
                  <a:lnTo>
                    <a:pt x="133293" y="162760"/>
                  </a:lnTo>
                  <a:lnTo>
                    <a:pt x="144216" y="129359"/>
                  </a:lnTo>
                  <a:lnTo>
                    <a:pt x="192720" y="73998"/>
                  </a:lnTo>
                  <a:lnTo>
                    <a:pt x="262699" y="25834"/>
                  </a:lnTo>
                  <a:lnTo>
                    <a:pt x="359152" y="7196"/>
                  </a:lnTo>
                  <a:lnTo>
                    <a:pt x="433389" y="18638"/>
                  </a:lnTo>
                  <a:lnTo>
                    <a:pt x="496149" y="55360"/>
                  </a:lnTo>
                  <a:lnTo>
                    <a:pt x="544653" y="96327"/>
                  </a:lnTo>
                  <a:lnTo>
                    <a:pt x="578161" y="144122"/>
                  </a:lnTo>
                  <a:lnTo>
                    <a:pt x="503924" y="144122"/>
                  </a:lnTo>
                  <a:lnTo>
                    <a:pt x="651843" y="200036"/>
                  </a:lnTo>
                  <a:lnTo>
                    <a:pt x="781620" y="144122"/>
                  </a:lnTo>
                  <a:lnTo>
                    <a:pt x="700162" y="144122"/>
                  </a:lnTo>
                  <a:lnTo>
                    <a:pt x="688869" y="111274"/>
                  </a:lnTo>
                  <a:lnTo>
                    <a:pt x="659434" y="81564"/>
                  </a:lnTo>
                  <a:lnTo>
                    <a:pt x="596674" y="40597"/>
                  </a:lnTo>
                  <a:lnTo>
                    <a:pt x="514662" y="7196"/>
                  </a:lnTo>
                  <a:lnTo>
                    <a:pt x="418394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9" name="object 119"/>
            <p:cNvSpPr/>
            <p:nvPr/>
          </p:nvSpPr>
          <p:spPr>
            <a:xfrm>
              <a:off x="3546624" y="1401096"/>
              <a:ext cx="359410" cy="200660"/>
            </a:xfrm>
            <a:custGeom>
              <a:avLst/>
              <a:gdLst/>
              <a:ahLst/>
              <a:cxnLst/>
              <a:rect l="l" t="t" r="r" b="b"/>
              <a:pathLst>
                <a:path w="359410" h="200659">
                  <a:moveTo>
                    <a:pt x="329717" y="0"/>
                  </a:moveTo>
                  <a:lnTo>
                    <a:pt x="296208" y="0"/>
                  </a:lnTo>
                  <a:lnTo>
                    <a:pt x="233264" y="7196"/>
                  </a:lnTo>
                  <a:lnTo>
                    <a:pt x="181242" y="14762"/>
                  </a:lnTo>
                  <a:lnTo>
                    <a:pt x="133293" y="33400"/>
                  </a:lnTo>
                  <a:lnTo>
                    <a:pt x="89047" y="62926"/>
                  </a:lnTo>
                  <a:lnTo>
                    <a:pt x="47948" y="88761"/>
                  </a:lnTo>
                  <a:lnTo>
                    <a:pt x="22030" y="122162"/>
                  </a:lnTo>
                  <a:lnTo>
                    <a:pt x="7220" y="155563"/>
                  </a:lnTo>
                  <a:lnTo>
                    <a:pt x="0" y="200036"/>
                  </a:lnTo>
                  <a:lnTo>
                    <a:pt x="125703" y="200036"/>
                  </a:lnTo>
                  <a:lnTo>
                    <a:pt x="133293" y="162760"/>
                  </a:lnTo>
                  <a:lnTo>
                    <a:pt x="144216" y="129359"/>
                  </a:lnTo>
                  <a:lnTo>
                    <a:pt x="192720" y="73998"/>
                  </a:lnTo>
                  <a:lnTo>
                    <a:pt x="262699" y="25834"/>
                  </a:lnTo>
                  <a:lnTo>
                    <a:pt x="359152" y="7196"/>
                  </a:lnTo>
                  <a:lnTo>
                    <a:pt x="329717" y="0"/>
                  </a:lnTo>
                  <a:close/>
                </a:path>
              </a:pathLst>
            </a:custGeom>
            <a:solidFill>
              <a:srgbClr val="CDCD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0" name="object 120"/>
            <p:cNvSpPr/>
            <p:nvPr/>
          </p:nvSpPr>
          <p:spPr>
            <a:xfrm>
              <a:off x="3546624" y="1401096"/>
              <a:ext cx="781685" cy="200660"/>
            </a:xfrm>
            <a:custGeom>
              <a:avLst/>
              <a:gdLst/>
              <a:ahLst/>
              <a:cxnLst/>
              <a:rect l="l" t="t" r="r" b="b"/>
              <a:pathLst>
                <a:path w="781685" h="200659">
                  <a:moveTo>
                    <a:pt x="0" y="200036"/>
                  </a:moveTo>
                  <a:lnTo>
                    <a:pt x="7220" y="155563"/>
                  </a:lnTo>
                  <a:lnTo>
                    <a:pt x="22030" y="122162"/>
                  </a:lnTo>
                  <a:lnTo>
                    <a:pt x="47948" y="88761"/>
                  </a:lnTo>
                  <a:lnTo>
                    <a:pt x="89047" y="62926"/>
                  </a:lnTo>
                  <a:lnTo>
                    <a:pt x="133293" y="33400"/>
                  </a:lnTo>
                  <a:lnTo>
                    <a:pt x="181242" y="14762"/>
                  </a:lnTo>
                  <a:lnTo>
                    <a:pt x="233264" y="7196"/>
                  </a:lnTo>
                  <a:lnTo>
                    <a:pt x="296208" y="0"/>
                  </a:lnTo>
                  <a:lnTo>
                    <a:pt x="418394" y="0"/>
                  </a:lnTo>
                  <a:lnTo>
                    <a:pt x="514662" y="7196"/>
                  </a:lnTo>
                  <a:lnTo>
                    <a:pt x="596674" y="40597"/>
                  </a:lnTo>
                  <a:lnTo>
                    <a:pt x="659434" y="81564"/>
                  </a:lnTo>
                  <a:lnTo>
                    <a:pt x="688869" y="111274"/>
                  </a:lnTo>
                  <a:lnTo>
                    <a:pt x="700162" y="144122"/>
                  </a:lnTo>
                  <a:lnTo>
                    <a:pt x="781620" y="144122"/>
                  </a:lnTo>
                  <a:lnTo>
                    <a:pt x="651843" y="200036"/>
                  </a:lnTo>
                  <a:lnTo>
                    <a:pt x="503924" y="144122"/>
                  </a:lnTo>
                  <a:lnTo>
                    <a:pt x="578161" y="144122"/>
                  </a:lnTo>
                  <a:lnTo>
                    <a:pt x="544653" y="96327"/>
                  </a:lnTo>
                  <a:lnTo>
                    <a:pt x="496149" y="55360"/>
                  </a:lnTo>
                  <a:lnTo>
                    <a:pt x="433389" y="18638"/>
                  </a:lnTo>
                  <a:lnTo>
                    <a:pt x="359152" y="7196"/>
                  </a:lnTo>
                  <a:lnTo>
                    <a:pt x="262699" y="25834"/>
                  </a:lnTo>
                  <a:lnTo>
                    <a:pt x="192720" y="73998"/>
                  </a:lnTo>
                  <a:lnTo>
                    <a:pt x="166802" y="103524"/>
                  </a:lnTo>
                  <a:lnTo>
                    <a:pt x="133293" y="162760"/>
                  </a:lnTo>
                  <a:lnTo>
                    <a:pt x="125703" y="200036"/>
                  </a:lnTo>
                  <a:lnTo>
                    <a:pt x="0" y="200036"/>
                  </a:lnTo>
                </a:path>
                <a:path w="781685" h="200659">
                  <a:moveTo>
                    <a:pt x="296208" y="0"/>
                  </a:moveTo>
                  <a:lnTo>
                    <a:pt x="329717" y="0"/>
                  </a:lnTo>
                  <a:lnTo>
                    <a:pt x="359152" y="7196"/>
                  </a:lnTo>
                </a:path>
              </a:pathLst>
            </a:custGeom>
            <a:ln w="722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1" name="object 12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020484" y="2496922"/>
              <a:ext cx="266920" cy="192784"/>
            </a:xfrm>
            <a:prstGeom prst="rect">
              <a:avLst/>
            </a:prstGeom>
          </p:spPr>
        </p:pic>
        <p:pic>
          <p:nvPicPr>
            <p:cNvPr id="122" name="object 12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927632" y="1904765"/>
              <a:ext cx="1329993" cy="1173679"/>
            </a:xfrm>
            <a:prstGeom prst="rect">
              <a:avLst/>
            </a:prstGeom>
          </p:spPr>
        </p:pic>
        <p:pic>
          <p:nvPicPr>
            <p:cNvPr id="123" name="object 12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339367" y="3185813"/>
              <a:ext cx="329353" cy="288644"/>
            </a:xfrm>
            <a:prstGeom prst="rect">
              <a:avLst/>
            </a:prstGeom>
          </p:spPr>
        </p:pic>
        <p:pic>
          <p:nvPicPr>
            <p:cNvPr id="124" name="object 124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428214" y="2397218"/>
              <a:ext cx="274159" cy="188964"/>
            </a:xfrm>
            <a:prstGeom prst="rect">
              <a:avLst/>
            </a:prstGeom>
          </p:spPr>
        </p:pic>
        <p:sp>
          <p:nvSpPr>
            <p:cNvPr id="125" name="object 125"/>
            <p:cNvSpPr/>
            <p:nvPr/>
          </p:nvSpPr>
          <p:spPr>
            <a:xfrm>
              <a:off x="4424697" y="2393342"/>
              <a:ext cx="270510" cy="185420"/>
            </a:xfrm>
            <a:custGeom>
              <a:avLst/>
              <a:gdLst/>
              <a:ahLst/>
              <a:cxnLst/>
              <a:rect l="l" t="t" r="r" b="b"/>
              <a:pathLst>
                <a:path w="270510" h="185419">
                  <a:moveTo>
                    <a:pt x="0" y="111090"/>
                  </a:moveTo>
                  <a:lnTo>
                    <a:pt x="47948" y="111090"/>
                  </a:lnTo>
                  <a:lnTo>
                    <a:pt x="47948" y="185088"/>
                  </a:lnTo>
                  <a:lnTo>
                    <a:pt x="229746" y="185088"/>
                  </a:lnTo>
                  <a:lnTo>
                    <a:pt x="229746" y="111090"/>
                  </a:lnTo>
                  <a:lnTo>
                    <a:pt x="270475" y="111090"/>
                  </a:lnTo>
                  <a:lnTo>
                    <a:pt x="136996" y="0"/>
                  </a:lnTo>
                  <a:lnTo>
                    <a:pt x="0" y="111090"/>
                  </a:lnTo>
                  <a:close/>
                </a:path>
              </a:pathLst>
            </a:custGeom>
            <a:ln w="722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6" name="object 126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661753" y="2293400"/>
              <a:ext cx="329723" cy="185120"/>
            </a:xfrm>
            <a:prstGeom prst="rect">
              <a:avLst/>
            </a:prstGeom>
          </p:spPr>
        </p:pic>
        <p:pic>
          <p:nvPicPr>
            <p:cNvPr id="127" name="object 12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343240" y="3093396"/>
              <a:ext cx="270530" cy="192359"/>
            </a:xfrm>
            <a:prstGeom prst="rect">
              <a:avLst/>
            </a:prstGeom>
          </p:spPr>
        </p:pic>
        <p:sp>
          <p:nvSpPr>
            <p:cNvPr id="128" name="object 128"/>
            <p:cNvSpPr/>
            <p:nvPr/>
          </p:nvSpPr>
          <p:spPr>
            <a:xfrm>
              <a:off x="4343240" y="3093469"/>
              <a:ext cx="262890" cy="185420"/>
            </a:xfrm>
            <a:custGeom>
              <a:avLst/>
              <a:gdLst/>
              <a:ahLst/>
              <a:cxnLst/>
              <a:rect l="l" t="t" r="r" b="b"/>
              <a:pathLst>
                <a:path w="262889" h="185420">
                  <a:moveTo>
                    <a:pt x="0" y="110721"/>
                  </a:moveTo>
                  <a:lnTo>
                    <a:pt x="40728" y="110721"/>
                  </a:lnTo>
                  <a:lnTo>
                    <a:pt x="40728" y="185088"/>
                  </a:lnTo>
                  <a:lnTo>
                    <a:pt x="218453" y="185088"/>
                  </a:lnTo>
                  <a:lnTo>
                    <a:pt x="218453" y="110721"/>
                  </a:lnTo>
                  <a:lnTo>
                    <a:pt x="262884" y="110721"/>
                  </a:lnTo>
                  <a:lnTo>
                    <a:pt x="129406" y="0"/>
                  </a:lnTo>
                  <a:lnTo>
                    <a:pt x="0" y="110721"/>
                  </a:lnTo>
                  <a:close/>
                </a:path>
              </a:pathLst>
            </a:custGeom>
            <a:ln w="722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9" name="object 129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4573076" y="2985777"/>
              <a:ext cx="329353" cy="192501"/>
            </a:xfrm>
            <a:prstGeom prst="rect">
              <a:avLst/>
            </a:prstGeom>
          </p:spPr>
        </p:pic>
        <p:pic>
          <p:nvPicPr>
            <p:cNvPr id="130" name="object 130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3872727" y="2389727"/>
              <a:ext cx="322134" cy="288829"/>
            </a:xfrm>
            <a:prstGeom prst="rect">
              <a:avLst/>
            </a:prstGeom>
          </p:spPr>
        </p:pic>
        <p:sp>
          <p:nvSpPr>
            <p:cNvPr id="131" name="object 131"/>
            <p:cNvSpPr/>
            <p:nvPr/>
          </p:nvSpPr>
          <p:spPr>
            <a:xfrm>
              <a:off x="4610198" y="1723294"/>
              <a:ext cx="418465" cy="377825"/>
            </a:xfrm>
            <a:custGeom>
              <a:avLst/>
              <a:gdLst/>
              <a:ahLst/>
              <a:cxnLst/>
              <a:rect l="l" t="t" r="r" b="b"/>
              <a:pathLst>
                <a:path w="418464" h="377825">
                  <a:moveTo>
                    <a:pt x="173652" y="0"/>
                  </a:moveTo>
                  <a:lnTo>
                    <a:pt x="136996" y="0"/>
                  </a:lnTo>
                  <a:lnTo>
                    <a:pt x="95897" y="7196"/>
                  </a:lnTo>
                  <a:lnTo>
                    <a:pt x="62759" y="18638"/>
                  </a:lnTo>
                  <a:lnTo>
                    <a:pt x="29250" y="40597"/>
                  </a:lnTo>
                  <a:lnTo>
                    <a:pt x="0" y="66801"/>
                  </a:lnTo>
                  <a:lnTo>
                    <a:pt x="77754" y="136925"/>
                  </a:lnTo>
                  <a:lnTo>
                    <a:pt x="125703" y="96327"/>
                  </a:lnTo>
                  <a:lnTo>
                    <a:pt x="184945" y="73998"/>
                  </a:lnTo>
                  <a:lnTo>
                    <a:pt x="247889" y="73998"/>
                  </a:lnTo>
                  <a:lnTo>
                    <a:pt x="303428" y="88761"/>
                  </a:lnTo>
                  <a:lnTo>
                    <a:pt x="318424" y="129359"/>
                  </a:lnTo>
                  <a:lnTo>
                    <a:pt x="321941" y="177523"/>
                  </a:lnTo>
                  <a:lnTo>
                    <a:pt x="321941" y="218489"/>
                  </a:lnTo>
                  <a:lnTo>
                    <a:pt x="310648" y="266653"/>
                  </a:lnTo>
                  <a:lnTo>
                    <a:pt x="269919" y="225686"/>
                  </a:lnTo>
                  <a:lnTo>
                    <a:pt x="310648" y="355415"/>
                  </a:lnTo>
                  <a:lnTo>
                    <a:pt x="418394" y="377559"/>
                  </a:lnTo>
                  <a:lnTo>
                    <a:pt x="384885" y="336961"/>
                  </a:lnTo>
                  <a:lnTo>
                    <a:pt x="399881" y="281600"/>
                  </a:lnTo>
                  <a:lnTo>
                    <a:pt x="399881" y="218489"/>
                  </a:lnTo>
                  <a:lnTo>
                    <a:pt x="377665" y="170326"/>
                  </a:lnTo>
                  <a:lnTo>
                    <a:pt x="344157" y="122162"/>
                  </a:lnTo>
                  <a:lnTo>
                    <a:pt x="269919" y="48163"/>
                  </a:lnTo>
                  <a:lnTo>
                    <a:pt x="240669" y="25650"/>
                  </a:lnTo>
                  <a:lnTo>
                    <a:pt x="207160" y="14762"/>
                  </a:lnTo>
                  <a:lnTo>
                    <a:pt x="173652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2" name="object 132"/>
            <p:cNvSpPr/>
            <p:nvPr/>
          </p:nvSpPr>
          <p:spPr>
            <a:xfrm>
              <a:off x="4610198" y="1723294"/>
              <a:ext cx="303530" cy="137160"/>
            </a:xfrm>
            <a:custGeom>
              <a:avLst/>
              <a:gdLst/>
              <a:ahLst/>
              <a:cxnLst/>
              <a:rect l="l" t="t" r="r" b="b"/>
              <a:pathLst>
                <a:path w="303529" h="137160">
                  <a:moveTo>
                    <a:pt x="173652" y="0"/>
                  </a:moveTo>
                  <a:lnTo>
                    <a:pt x="136996" y="0"/>
                  </a:lnTo>
                  <a:lnTo>
                    <a:pt x="95897" y="7196"/>
                  </a:lnTo>
                  <a:lnTo>
                    <a:pt x="62759" y="18638"/>
                  </a:lnTo>
                  <a:lnTo>
                    <a:pt x="29250" y="40597"/>
                  </a:lnTo>
                  <a:lnTo>
                    <a:pt x="0" y="66801"/>
                  </a:lnTo>
                  <a:lnTo>
                    <a:pt x="77754" y="136925"/>
                  </a:lnTo>
                  <a:lnTo>
                    <a:pt x="125703" y="96327"/>
                  </a:lnTo>
                  <a:lnTo>
                    <a:pt x="184945" y="73998"/>
                  </a:lnTo>
                  <a:lnTo>
                    <a:pt x="247889" y="73998"/>
                  </a:lnTo>
                  <a:lnTo>
                    <a:pt x="303428" y="88761"/>
                  </a:lnTo>
                  <a:lnTo>
                    <a:pt x="288618" y="66801"/>
                  </a:lnTo>
                  <a:lnTo>
                    <a:pt x="269919" y="48163"/>
                  </a:lnTo>
                  <a:lnTo>
                    <a:pt x="240669" y="25650"/>
                  </a:lnTo>
                  <a:lnTo>
                    <a:pt x="207160" y="14762"/>
                  </a:lnTo>
                  <a:lnTo>
                    <a:pt x="173652" y="0"/>
                  </a:lnTo>
                  <a:close/>
                </a:path>
              </a:pathLst>
            </a:custGeom>
            <a:solidFill>
              <a:srgbClr val="CDCD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3" name="object 133"/>
            <p:cNvSpPr/>
            <p:nvPr/>
          </p:nvSpPr>
          <p:spPr>
            <a:xfrm>
              <a:off x="4610198" y="1723294"/>
              <a:ext cx="418465" cy="377825"/>
            </a:xfrm>
            <a:custGeom>
              <a:avLst/>
              <a:gdLst/>
              <a:ahLst/>
              <a:cxnLst/>
              <a:rect l="l" t="t" r="r" b="b"/>
              <a:pathLst>
                <a:path w="418464" h="377825">
                  <a:moveTo>
                    <a:pt x="0" y="66801"/>
                  </a:moveTo>
                  <a:lnTo>
                    <a:pt x="29250" y="40597"/>
                  </a:lnTo>
                  <a:lnTo>
                    <a:pt x="62759" y="18638"/>
                  </a:lnTo>
                  <a:lnTo>
                    <a:pt x="95897" y="7196"/>
                  </a:lnTo>
                  <a:lnTo>
                    <a:pt x="136996" y="0"/>
                  </a:lnTo>
                  <a:lnTo>
                    <a:pt x="173652" y="0"/>
                  </a:lnTo>
                  <a:lnTo>
                    <a:pt x="207160" y="14762"/>
                  </a:lnTo>
                  <a:lnTo>
                    <a:pt x="240669" y="25650"/>
                  </a:lnTo>
                  <a:lnTo>
                    <a:pt x="269919" y="48163"/>
                  </a:lnTo>
                  <a:lnTo>
                    <a:pt x="344157" y="122162"/>
                  </a:lnTo>
                  <a:lnTo>
                    <a:pt x="377665" y="170326"/>
                  </a:lnTo>
                  <a:lnTo>
                    <a:pt x="399881" y="218489"/>
                  </a:lnTo>
                  <a:lnTo>
                    <a:pt x="399881" y="281600"/>
                  </a:lnTo>
                  <a:lnTo>
                    <a:pt x="384885" y="336961"/>
                  </a:lnTo>
                  <a:lnTo>
                    <a:pt x="418394" y="377559"/>
                  </a:lnTo>
                  <a:lnTo>
                    <a:pt x="310648" y="355415"/>
                  </a:lnTo>
                  <a:lnTo>
                    <a:pt x="269919" y="225686"/>
                  </a:lnTo>
                  <a:lnTo>
                    <a:pt x="310648" y="266653"/>
                  </a:lnTo>
                  <a:lnTo>
                    <a:pt x="321941" y="218489"/>
                  </a:lnTo>
                  <a:lnTo>
                    <a:pt x="321941" y="177523"/>
                  </a:lnTo>
                  <a:lnTo>
                    <a:pt x="318424" y="129359"/>
                  </a:lnTo>
                  <a:lnTo>
                    <a:pt x="303428" y="88761"/>
                  </a:lnTo>
                  <a:lnTo>
                    <a:pt x="247889" y="73998"/>
                  </a:lnTo>
                  <a:lnTo>
                    <a:pt x="184945" y="73998"/>
                  </a:lnTo>
                  <a:lnTo>
                    <a:pt x="125703" y="96327"/>
                  </a:lnTo>
                  <a:lnTo>
                    <a:pt x="77754" y="136925"/>
                  </a:lnTo>
                  <a:lnTo>
                    <a:pt x="0" y="66801"/>
                  </a:lnTo>
                </a:path>
                <a:path w="418464" h="377825">
                  <a:moveTo>
                    <a:pt x="269919" y="48163"/>
                  </a:moveTo>
                  <a:lnTo>
                    <a:pt x="288618" y="66801"/>
                  </a:lnTo>
                  <a:lnTo>
                    <a:pt x="303428" y="88761"/>
                  </a:lnTo>
                </a:path>
              </a:pathLst>
            </a:custGeom>
            <a:ln w="722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4" name="object 134"/>
            <p:cNvSpPr/>
            <p:nvPr/>
          </p:nvSpPr>
          <p:spPr>
            <a:xfrm>
              <a:off x="4995083" y="2482104"/>
              <a:ext cx="267335" cy="578485"/>
            </a:xfrm>
            <a:custGeom>
              <a:avLst/>
              <a:gdLst/>
              <a:ahLst/>
              <a:cxnLst/>
              <a:rect l="l" t="t" r="r" b="b"/>
              <a:pathLst>
                <a:path w="267335" h="578485">
                  <a:moveTo>
                    <a:pt x="151991" y="0"/>
                  </a:moveTo>
                  <a:lnTo>
                    <a:pt x="111263" y="118840"/>
                  </a:lnTo>
                  <a:lnTo>
                    <a:pt x="159212" y="144491"/>
                  </a:lnTo>
                  <a:lnTo>
                    <a:pt x="200496" y="185088"/>
                  </a:lnTo>
                  <a:lnTo>
                    <a:pt x="218453" y="248200"/>
                  </a:lnTo>
                  <a:lnTo>
                    <a:pt x="226229" y="311126"/>
                  </a:lnTo>
                  <a:lnTo>
                    <a:pt x="200496" y="344527"/>
                  </a:lnTo>
                  <a:lnTo>
                    <a:pt x="166987" y="377928"/>
                  </a:lnTo>
                  <a:lnTo>
                    <a:pt x="122556" y="399888"/>
                  </a:lnTo>
                  <a:lnTo>
                    <a:pt x="74237" y="407454"/>
                  </a:lnTo>
                  <a:lnTo>
                    <a:pt x="96452" y="352093"/>
                  </a:lnTo>
                  <a:lnTo>
                    <a:pt x="0" y="455802"/>
                  </a:lnTo>
                  <a:lnTo>
                    <a:pt x="22215" y="577964"/>
                  </a:lnTo>
                  <a:lnTo>
                    <a:pt x="40728" y="514853"/>
                  </a:lnTo>
                  <a:lnTo>
                    <a:pt x="96452" y="500090"/>
                  </a:lnTo>
                  <a:lnTo>
                    <a:pt x="144771" y="474255"/>
                  </a:lnTo>
                  <a:lnTo>
                    <a:pt x="185500" y="426092"/>
                  </a:lnTo>
                  <a:lnTo>
                    <a:pt x="214936" y="363165"/>
                  </a:lnTo>
                  <a:lnTo>
                    <a:pt x="255664" y="255766"/>
                  </a:lnTo>
                  <a:lnTo>
                    <a:pt x="259737" y="214799"/>
                  </a:lnTo>
                  <a:lnTo>
                    <a:pt x="266957" y="174201"/>
                  </a:lnTo>
                  <a:lnTo>
                    <a:pt x="248444" y="96327"/>
                  </a:lnTo>
                  <a:lnTo>
                    <a:pt x="214936" y="37276"/>
                  </a:lnTo>
                  <a:lnTo>
                    <a:pt x="185500" y="14762"/>
                  </a:lnTo>
                  <a:lnTo>
                    <a:pt x="151991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5" name="object 135"/>
            <p:cNvSpPr/>
            <p:nvPr/>
          </p:nvSpPr>
          <p:spPr>
            <a:xfrm>
              <a:off x="5106347" y="2482104"/>
              <a:ext cx="156210" cy="311150"/>
            </a:xfrm>
            <a:custGeom>
              <a:avLst/>
              <a:gdLst/>
              <a:ahLst/>
              <a:cxnLst/>
              <a:rect l="l" t="t" r="r" b="b"/>
              <a:pathLst>
                <a:path w="156210" h="311150">
                  <a:moveTo>
                    <a:pt x="40728" y="0"/>
                  </a:moveTo>
                  <a:lnTo>
                    <a:pt x="0" y="118840"/>
                  </a:lnTo>
                  <a:lnTo>
                    <a:pt x="47948" y="144491"/>
                  </a:lnTo>
                  <a:lnTo>
                    <a:pt x="89232" y="185088"/>
                  </a:lnTo>
                  <a:lnTo>
                    <a:pt x="107190" y="248200"/>
                  </a:lnTo>
                  <a:lnTo>
                    <a:pt x="114965" y="311126"/>
                  </a:lnTo>
                  <a:lnTo>
                    <a:pt x="129961" y="281600"/>
                  </a:lnTo>
                  <a:lnTo>
                    <a:pt x="144401" y="255766"/>
                  </a:lnTo>
                  <a:lnTo>
                    <a:pt x="148474" y="214799"/>
                  </a:lnTo>
                  <a:lnTo>
                    <a:pt x="155694" y="174201"/>
                  </a:lnTo>
                  <a:lnTo>
                    <a:pt x="137181" y="96327"/>
                  </a:lnTo>
                  <a:lnTo>
                    <a:pt x="103672" y="37276"/>
                  </a:lnTo>
                  <a:lnTo>
                    <a:pt x="74237" y="14762"/>
                  </a:lnTo>
                  <a:lnTo>
                    <a:pt x="40728" y="0"/>
                  </a:lnTo>
                  <a:close/>
                </a:path>
              </a:pathLst>
            </a:custGeom>
            <a:solidFill>
              <a:srgbClr val="CDCD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6" name="object 136"/>
            <p:cNvSpPr/>
            <p:nvPr/>
          </p:nvSpPr>
          <p:spPr>
            <a:xfrm>
              <a:off x="2208799" y="1989948"/>
              <a:ext cx="3835400" cy="1473835"/>
            </a:xfrm>
            <a:custGeom>
              <a:avLst/>
              <a:gdLst/>
              <a:ahLst/>
              <a:cxnLst/>
              <a:rect l="l" t="t" r="r" b="b"/>
              <a:pathLst>
                <a:path w="3835400" h="1473835">
                  <a:moveTo>
                    <a:pt x="2938276" y="492155"/>
                  </a:moveTo>
                  <a:lnTo>
                    <a:pt x="2971785" y="506918"/>
                  </a:lnTo>
                  <a:lnTo>
                    <a:pt x="3001221" y="529431"/>
                  </a:lnTo>
                  <a:lnTo>
                    <a:pt x="3034729" y="588483"/>
                  </a:lnTo>
                  <a:lnTo>
                    <a:pt x="3053242" y="666357"/>
                  </a:lnTo>
                  <a:lnTo>
                    <a:pt x="3046022" y="706954"/>
                  </a:lnTo>
                  <a:lnTo>
                    <a:pt x="3041949" y="747921"/>
                  </a:lnTo>
                  <a:lnTo>
                    <a:pt x="3001221" y="855321"/>
                  </a:lnTo>
                  <a:lnTo>
                    <a:pt x="2971785" y="918247"/>
                  </a:lnTo>
                  <a:lnTo>
                    <a:pt x="2931056" y="966411"/>
                  </a:lnTo>
                  <a:lnTo>
                    <a:pt x="2882737" y="992246"/>
                  </a:lnTo>
                  <a:lnTo>
                    <a:pt x="2827013" y="1007009"/>
                  </a:lnTo>
                  <a:lnTo>
                    <a:pt x="2808500" y="1070120"/>
                  </a:lnTo>
                  <a:lnTo>
                    <a:pt x="2786284" y="947958"/>
                  </a:lnTo>
                  <a:lnTo>
                    <a:pt x="2882737" y="844249"/>
                  </a:lnTo>
                  <a:lnTo>
                    <a:pt x="2860521" y="899609"/>
                  </a:lnTo>
                  <a:lnTo>
                    <a:pt x="2908840" y="892043"/>
                  </a:lnTo>
                  <a:lnTo>
                    <a:pt x="2953272" y="870084"/>
                  </a:lnTo>
                  <a:lnTo>
                    <a:pt x="2986780" y="836683"/>
                  </a:lnTo>
                  <a:lnTo>
                    <a:pt x="3012513" y="803282"/>
                  </a:lnTo>
                  <a:lnTo>
                    <a:pt x="3004738" y="740355"/>
                  </a:lnTo>
                  <a:lnTo>
                    <a:pt x="2986780" y="677244"/>
                  </a:lnTo>
                  <a:lnTo>
                    <a:pt x="2945496" y="636646"/>
                  </a:lnTo>
                  <a:lnTo>
                    <a:pt x="2897548" y="610996"/>
                  </a:lnTo>
                  <a:lnTo>
                    <a:pt x="2938276" y="492155"/>
                  </a:lnTo>
                </a:path>
                <a:path w="3835400" h="1473835">
                  <a:moveTo>
                    <a:pt x="3041949" y="747921"/>
                  </a:moveTo>
                  <a:lnTo>
                    <a:pt x="3027509" y="773756"/>
                  </a:lnTo>
                  <a:lnTo>
                    <a:pt x="3012513" y="803282"/>
                  </a:lnTo>
                </a:path>
                <a:path w="3835400" h="1473835">
                  <a:moveTo>
                    <a:pt x="392735" y="1473330"/>
                  </a:moveTo>
                  <a:lnTo>
                    <a:pt x="289062" y="1425535"/>
                  </a:lnTo>
                  <a:lnTo>
                    <a:pt x="200385" y="1358733"/>
                  </a:lnTo>
                  <a:lnTo>
                    <a:pt x="126147" y="1281044"/>
                  </a:lnTo>
                  <a:lnTo>
                    <a:pt x="63351" y="1199479"/>
                  </a:lnTo>
                  <a:lnTo>
                    <a:pt x="22178" y="1103521"/>
                  </a:lnTo>
                  <a:lnTo>
                    <a:pt x="0" y="1007009"/>
                  </a:lnTo>
                  <a:lnTo>
                    <a:pt x="7701" y="910681"/>
                  </a:lnTo>
                  <a:lnTo>
                    <a:pt x="29861" y="814354"/>
                  </a:lnTo>
                  <a:lnTo>
                    <a:pt x="129850" y="555082"/>
                  </a:lnTo>
                  <a:lnTo>
                    <a:pt x="166876" y="484958"/>
                  </a:lnTo>
                  <a:lnTo>
                    <a:pt x="207605" y="425723"/>
                  </a:lnTo>
                  <a:lnTo>
                    <a:pt x="263329" y="377559"/>
                  </a:lnTo>
                  <a:lnTo>
                    <a:pt x="329791" y="329395"/>
                  </a:lnTo>
                  <a:lnTo>
                    <a:pt x="400325" y="303560"/>
                  </a:lnTo>
                  <a:lnTo>
                    <a:pt x="481783" y="274035"/>
                  </a:lnTo>
                  <a:lnTo>
                    <a:pt x="563240" y="266469"/>
                  </a:lnTo>
                  <a:lnTo>
                    <a:pt x="652288" y="266469"/>
                  </a:lnTo>
                  <a:lnTo>
                    <a:pt x="708012" y="137109"/>
                  </a:lnTo>
                  <a:lnTo>
                    <a:pt x="796689" y="444361"/>
                  </a:lnTo>
                  <a:lnTo>
                    <a:pt x="500296" y="659160"/>
                  </a:lnTo>
                  <a:lnTo>
                    <a:pt x="556020" y="529431"/>
                  </a:lnTo>
                  <a:lnTo>
                    <a:pt x="489003" y="529431"/>
                  </a:lnTo>
                  <a:lnTo>
                    <a:pt x="418838" y="533122"/>
                  </a:lnTo>
                  <a:lnTo>
                    <a:pt x="296837" y="562832"/>
                  </a:lnTo>
                  <a:lnTo>
                    <a:pt x="185574" y="618193"/>
                  </a:lnTo>
                  <a:lnTo>
                    <a:pt x="96360" y="692192"/>
                  </a:lnTo>
                  <a:lnTo>
                    <a:pt x="104061" y="773756"/>
                  </a:lnTo>
                  <a:lnTo>
                    <a:pt x="126147" y="855321"/>
                  </a:lnTo>
                  <a:lnTo>
                    <a:pt x="159656" y="933010"/>
                  </a:lnTo>
                  <a:lnTo>
                    <a:pt x="207605" y="999443"/>
                  </a:lnTo>
                  <a:lnTo>
                    <a:pt x="263329" y="1070120"/>
                  </a:lnTo>
                  <a:lnTo>
                    <a:pt x="329791" y="1129171"/>
                  </a:lnTo>
                  <a:lnTo>
                    <a:pt x="407545" y="1177520"/>
                  </a:lnTo>
                  <a:lnTo>
                    <a:pt x="496778" y="1221808"/>
                  </a:lnTo>
                  <a:lnTo>
                    <a:pt x="392735" y="1473330"/>
                  </a:lnTo>
                </a:path>
                <a:path w="3835400" h="1473835">
                  <a:moveTo>
                    <a:pt x="129850" y="555082"/>
                  </a:moveTo>
                  <a:lnTo>
                    <a:pt x="111337" y="625759"/>
                  </a:lnTo>
                  <a:lnTo>
                    <a:pt x="96360" y="692192"/>
                  </a:lnTo>
                </a:path>
                <a:path w="3835400" h="1473835">
                  <a:moveTo>
                    <a:pt x="3460899" y="1225683"/>
                  </a:moveTo>
                  <a:lnTo>
                    <a:pt x="3568089" y="1136368"/>
                  </a:lnTo>
                  <a:lnTo>
                    <a:pt x="3664357" y="1040410"/>
                  </a:lnTo>
                  <a:lnTo>
                    <a:pt x="3742297" y="933010"/>
                  </a:lnTo>
                  <a:lnTo>
                    <a:pt x="3794319" y="829117"/>
                  </a:lnTo>
                  <a:lnTo>
                    <a:pt x="3831345" y="718396"/>
                  </a:lnTo>
                  <a:lnTo>
                    <a:pt x="3835047" y="618193"/>
                  </a:lnTo>
                  <a:lnTo>
                    <a:pt x="3816349" y="522235"/>
                  </a:lnTo>
                  <a:lnTo>
                    <a:pt x="3801539" y="473886"/>
                  </a:lnTo>
                  <a:lnTo>
                    <a:pt x="3775620" y="432919"/>
                  </a:lnTo>
                  <a:lnTo>
                    <a:pt x="3623628" y="207233"/>
                  </a:lnTo>
                  <a:lnTo>
                    <a:pt x="3575680" y="151872"/>
                  </a:lnTo>
                  <a:lnTo>
                    <a:pt x="3512921" y="110905"/>
                  </a:lnTo>
                  <a:lnTo>
                    <a:pt x="3438683" y="73998"/>
                  </a:lnTo>
                  <a:lnTo>
                    <a:pt x="3357226" y="55360"/>
                  </a:lnTo>
                  <a:lnTo>
                    <a:pt x="3268178" y="55360"/>
                  </a:lnTo>
                  <a:lnTo>
                    <a:pt x="3171725" y="62557"/>
                  </a:lnTo>
                  <a:lnTo>
                    <a:pt x="3075458" y="73998"/>
                  </a:lnTo>
                  <a:lnTo>
                    <a:pt x="2971785" y="110905"/>
                  </a:lnTo>
                  <a:lnTo>
                    <a:pt x="2897548" y="0"/>
                  </a:lnTo>
                  <a:lnTo>
                    <a:pt x="2842008" y="336961"/>
                  </a:lnTo>
                  <a:lnTo>
                    <a:pt x="3205234" y="444361"/>
                  </a:lnTo>
                  <a:lnTo>
                    <a:pt x="3130997" y="336961"/>
                  </a:lnTo>
                  <a:lnTo>
                    <a:pt x="3205234" y="307066"/>
                  </a:lnTo>
                  <a:lnTo>
                    <a:pt x="3279471" y="288797"/>
                  </a:lnTo>
                  <a:lnTo>
                    <a:pt x="3357226" y="281231"/>
                  </a:lnTo>
                  <a:lnTo>
                    <a:pt x="3423688" y="274035"/>
                  </a:lnTo>
                  <a:lnTo>
                    <a:pt x="3494222" y="281231"/>
                  </a:lnTo>
                  <a:lnTo>
                    <a:pt x="3557167" y="288797"/>
                  </a:lnTo>
                  <a:lnTo>
                    <a:pt x="3616408" y="307066"/>
                  </a:lnTo>
                  <a:lnTo>
                    <a:pt x="3672133" y="336961"/>
                  </a:lnTo>
                  <a:lnTo>
                    <a:pt x="3679353" y="418157"/>
                  </a:lnTo>
                  <a:lnTo>
                    <a:pt x="3664357" y="506918"/>
                  </a:lnTo>
                  <a:lnTo>
                    <a:pt x="3645844" y="596233"/>
                  </a:lnTo>
                  <a:lnTo>
                    <a:pt x="3601598" y="684995"/>
                  </a:lnTo>
                  <a:lnTo>
                    <a:pt x="3542356" y="773756"/>
                  </a:lnTo>
                  <a:lnTo>
                    <a:pt x="3471637" y="855321"/>
                  </a:lnTo>
                  <a:lnTo>
                    <a:pt x="3397955" y="940207"/>
                  </a:lnTo>
                  <a:lnTo>
                    <a:pt x="3301502" y="1007009"/>
                  </a:lnTo>
                  <a:lnTo>
                    <a:pt x="3460899" y="1225683"/>
                  </a:lnTo>
                </a:path>
                <a:path w="3835400" h="1473835">
                  <a:moveTo>
                    <a:pt x="3623628" y="207233"/>
                  </a:moveTo>
                  <a:lnTo>
                    <a:pt x="3657137" y="266469"/>
                  </a:lnTo>
                  <a:lnTo>
                    <a:pt x="3672133" y="336961"/>
                  </a:lnTo>
                </a:path>
              </a:pathLst>
            </a:custGeom>
            <a:ln w="722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7" name="object 137"/>
            <p:cNvSpPr/>
            <p:nvPr/>
          </p:nvSpPr>
          <p:spPr>
            <a:xfrm>
              <a:off x="2149538" y="3400729"/>
              <a:ext cx="822960" cy="152400"/>
            </a:xfrm>
            <a:custGeom>
              <a:avLst/>
              <a:gdLst/>
              <a:ahLst/>
              <a:cxnLst/>
              <a:rect l="l" t="t" r="r" b="b"/>
              <a:pathLst>
                <a:path w="822960" h="152400">
                  <a:moveTo>
                    <a:pt x="26250" y="136918"/>
                  </a:moveTo>
                  <a:lnTo>
                    <a:pt x="3619" y="144119"/>
                  </a:lnTo>
                  <a:lnTo>
                    <a:pt x="0" y="144119"/>
                  </a:lnTo>
                  <a:lnTo>
                    <a:pt x="0" y="151866"/>
                  </a:lnTo>
                  <a:lnTo>
                    <a:pt x="3619" y="151866"/>
                  </a:lnTo>
                  <a:lnTo>
                    <a:pt x="26250" y="144119"/>
                  </a:lnTo>
                  <a:lnTo>
                    <a:pt x="26250" y="136918"/>
                  </a:lnTo>
                  <a:close/>
                </a:path>
                <a:path w="822960" h="152400">
                  <a:moveTo>
                    <a:pt x="66954" y="118465"/>
                  </a:moveTo>
                  <a:lnTo>
                    <a:pt x="59258" y="118465"/>
                  </a:lnTo>
                  <a:lnTo>
                    <a:pt x="40728" y="125666"/>
                  </a:lnTo>
                  <a:lnTo>
                    <a:pt x="40728" y="133235"/>
                  </a:lnTo>
                  <a:lnTo>
                    <a:pt x="59258" y="125666"/>
                  </a:lnTo>
                  <a:lnTo>
                    <a:pt x="66954" y="125666"/>
                  </a:lnTo>
                  <a:lnTo>
                    <a:pt x="66954" y="118465"/>
                  </a:lnTo>
                  <a:close/>
                </a:path>
                <a:path w="822960" h="152400">
                  <a:moveTo>
                    <a:pt x="114909" y="95961"/>
                  </a:moveTo>
                  <a:lnTo>
                    <a:pt x="89115" y="110718"/>
                  </a:lnTo>
                  <a:lnTo>
                    <a:pt x="89115" y="118465"/>
                  </a:lnTo>
                  <a:lnTo>
                    <a:pt x="114909" y="103517"/>
                  </a:lnTo>
                  <a:lnTo>
                    <a:pt x="114909" y="95961"/>
                  </a:lnTo>
                  <a:close/>
                </a:path>
                <a:path w="822960" h="152400">
                  <a:moveTo>
                    <a:pt x="155613" y="85064"/>
                  </a:moveTo>
                  <a:lnTo>
                    <a:pt x="129844" y="88760"/>
                  </a:lnTo>
                  <a:lnTo>
                    <a:pt x="129844" y="95961"/>
                  </a:lnTo>
                  <a:lnTo>
                    <a:pt x="155613" y="88760"/>
                  </a:lnTo>
                  <a:lnTo>
                    <a:pt x="155613" y="85064"/>
                  </a:lnTo>
                  <a:close/>
                </a:path>
                <a:path w="822960" h="152400">
                  <a:moveTo>
                    <a:pt x="204101" y="77876"/>
                  </a:moveTo>
                  <a:lnTo>
                    <a:pt x="177812" y="85064"/>
                  </a:lnTo>
                  <a:lnTo>
                    <a:pt x="177812" y="88760"/>
                  </a:lnTo>
                  <a:lnTo>
                    <a:pt x="204101" y="85064"/>
                  </a:lnTo>
                  <a:lnTo>
                    <a:pt x="204101" y="77876"/>
                  </a:lnTo>
                  <a:close/>
                </a:path>
                <a:path w="822960" h="152400">
                  <a:moveTo>
                    <a:pt x="252044" y="62560"/>
                  </a:moveTo>
                  <a:lnTo>
                    <a:pt x="226136" y="70116"/>
                  </a:lnTo>
                  <a:lnTo>
                    <a:pt x="226136" y="77876"/>
                  </a:lnTo>
                  <a:lnTo>
                    <a:pt x="252044" y="70116"/>
                  </a:lnTo>
                  <a:lnTo>
                    <a:pt x="252044" y="62560"/>
                  </a:lnTo>
                  <a:close/>
                </a:path>
                <a:path w="822960" h="152400">
                  <a:moveTo>
                    <a:pt x="300367" y="47790"/>
                  </a:moveTo>
                  <a:lnTo>
                    <a:pt x="274078" y="55359"/>
                  </a:lnTo>
                  <a:lnTo>
                    <a:pt x="274078" y="62560"/>
                  </a:lnTo>
                  <a:lnTo>
                    <a:pt x="300367" y="55359"/>
                  </a:lnTo>
                  <a:lnTo>
                    <a:pt x="300367" y="47790"/>
                  </a:lnTo>
                  <a:close/>
                </a:path>
                <a:path w="822960" h="152400">
                  <a:moveTo>
                    <a:pt x="341096" y="40601"/>
                  </a:moveTo>
                  <a:lnTo>
                    <a:pt x="314807" y="47790"/>
                  </a:lnTo>
                  <a:lnTo>
                    <a:pt x="314807" y="55359"/>
                  </a:lnTo>
                  <a:lnTo>
                    <a:pt x="341096" y="47790"/>
                  </a:lnTo>
                  <a:lnTo>
                    <a:pt x="341096" y="40601"/>
                  </a:lnTo>
                  <a:close/>
                </a:path>
                <a:path w="822960" h="152400">
                  <a:moveTo>
                    <a:pt x="389102" y="36791"/>
                  </a:moveTo>
                  <a:lnTo>
                    <a:pt x="363308" y="36791"/>
                  </a:lnTo>
                  <a:lnTo>
                    <a:pt x="363308" y="40601"/>
                  </a:lnTo>
                  <a:lnTo>
                    <a:pt x="389102" y="40601"/>
                  </a:lnTo>
                  <a:lnTo>
                    <a:pt x="389102" y="36791"/>
                  </a:lnTo>
                  <a:close/>
                </a:path>
                <a:path w="822960" h="152400">
                  <a:moveTo>
                    <a:pt x="437553" y="21958"/>
                  </a:moveTo>
                  <a:lnTo>
                    <a:pt x="411264" y="29705"/>
                  </a:lnTo>
                  <a:lnTo>
                    <a:pt x="411264" y="36715"/>
                  </a:lnTo>
                  <a:lnTo>
                    <a:pt x="437553" y="29705"/>
                  </a:lnTo>
                  <a:lnTo>
                    <a:pt x="437553" y="21958"/>
                  </a:lnTo>
                  <a:close/>
                </a:path>
                <a:path w="822960" h="152400">
                  <a:moveTo>
                    <a:pt x="485368" y="22098"/>
                  </a:moveTo>
                  <a:lnTo>
                    <a:pt x="459574" y="22098"/>
                  </a:lnTo>
                  <a:lnTo>
                    <a:pt x="459574" y="29705"/>
                  </a:lnTo>
                  <a:lnTo>
                    <a:pt x="485368" y="29705"/>
                  </a:lnTo>
                  <a:lnTo>
                    <a:pt x="485368" y="22098"/>
                  </a:lnTo>
                  <a:close/>
                </a:path>
                <a:path w="822960" h="152400">
                  <a:moveTo>
                    <a:pt x="533768" y="14770"/>
                  </a:moveTo>
                  <a:lnTo>
                    <a:pt x="507530" y="14770"/>
                  </a:lnTo>
                  <a:lnTo>
                    <a:pt x="507530" y="21958"/>
                  </a:lnTo>
                  <a:lnTo>
                    <a:pt x="533768" y="21958"/>
                  </a:lnTo>
                  <a:lnTo>
                    <a:pt x="533768" y="14770"/>
                  </a:lnTo>
                  <a:close/>
                </a:path>
                <a:path w="822960" h="152400">
                  <a:moveTo>
                    <a:pt x="581761" y="7200"/>
                  </a:moveTo>
                  <a:lnTo>
                    <a:pt x="556031" y="14757"/>
                  </a:lnTo>
                  <a:lnTo>
                    <a:pt x="556031" y="21958"/>
                  </a:lnTo>
                  <a:lnTo>
                    <a:pt x="581761" y="14757"/>
                  </a:lnTo>
                  <a:lnTo>
                    <a:pt x="581761" y="7200"/>
                  </a:lnTo>
                  <a:close/>
                </a:path>
                <a:path w="822960" h="152400">
                  <a:moveTo>
                    <a:pt x="630275" y="0"/>
                  </a:moveTo>
                  <a:lnTo>
                    <a:pt x="622490" y="7200"/>
                  </a:lnTo>
                  <a:lnTo>
                    <a:pt x="603986" y="7200"/>
                  </a:lnTo>
                  <a:lnTo>
                    <a:pt x="603986" y="14757"/>
                  </a:lnTo>
                  <a:lnTo>
                    <a:pt x="622490" y="14757"/>
                  </a:lnTo>
                  <a:lnTo>
                    <a:pt x="630275" y="7200"/>
                  </a:lnTo>
                  <a:lnTo>
                    <a:pt x="630275" y="0"/>
                  </a:lnTo>
                  <a:close/>
                </a:path>
                <a:path w="822960" h="152400">
                  <a:moveTo>
                    <a:pt x="678091" y="12"/>
                  </a:moveTo>
                  <a:lnTo>
                    <a:pt x="652297" y="12"/>
                  </a:lnTo>
                  <a:lnTo>
                    <a:pt x="652297" y="7200"/>
                  </a:lnTo>
                  <a:lnTo>
                    <a:pt x="678091" y="7200"/>
                  </a:lnTo>
                  <a:lnTo>
                    <a:pt x="678091" y="12"/>
                  </a:lnTo>
                  <a:close/>
                </a:path>
                <a:path w="822960" h="152400">
                  <a:moveTo>
                    <a:pt x="726592" y="12"/>
                  </a:moveTo>
                  <a:lnTo>
                    <a:pt x="696734" y="12"/>
                  </a:lnTo>
                  <a:lnTo>
                    <a:pt x="696734" y="7200"/>
                  </a:lnTo>
                  <a:lnTo>
                    <a:pt x="726592" y="7200"/>
                  </a:lnTo>
                  <a:lnTo>
                    <a:pt x="726592" y="12"/>
                  </a:lnTo>
                  <a:close/>
                </a:path>
                <a:path w="822960" h="152400">
                  <a:moveTo>
                    <a:pt x="774458" y="12"/>
                  </a:moveTo>
                  <a:lnTo>
                    <a:pt x="745045" y="12"/>
                  </a:lnTo>
                  <a:lnTo>
                    <a:pt x="745045" y="7200"/>
                  </a:lnTo>
                  <a:lnTo>
                    <a:pt x="774458" y="7200"/>
                  </a:lnTo>
                  <a:lnTo>
                    <a:pt x="774458" y="12"/>
                  </a:lnTo>
                  <a:close/>
                </a:path>
                <a:path w="822960" h="152400">
                  <a:moveTo>
                    <a:pt x="822401" y="12"/>
                  </a:moveTo>
                  <a:lnTo>
                    <a:pt x="793000" y="12"/>
                  </a:lnTo>
                  <a:lnTo>
                    <a:pt x="793000" y="7200"/>
                  </a:lnTo>
                  <a:lnTo>
                    <a:pt x="822401" y="7200"/>
                  </a:lnTo>
                  <a:lnTo>
                    <a:pt x="822401" y="1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8" name="object 138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983069" y="3559790"/>
              <a:ext cx="144309" cy="203690"/>
            </a:xfrm>
            <a:prstGeom prst="rect">
              <a:avLst/>
            </a:prstGeom>
          </p:spPr>
        </p:pic>
        <p:pic>
          <p:nvPicPr>
            <p:cNvPr id="139" name="object 139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990308" y="3785458"/>
              <a:ext cx="81420" cy="96382"/>
            </a:xfrm>
            <a:prstGeom prst="rect">
              <a:avLst/>
            </a:prstGeom>
          </p:spPr>
        </p:pic>
        <p:sp>
          <p:nvSpPr>
            <p:cNvPr id="140" name="object 140"/>
            <p:cNvSpPr/>
            <p:nvPr/>
          </p:nvSpPr>
          <p:spPr>
            <a:xfrm>
              <a:off x="2093899" y="3889463"/>
              <a:ext cx="59690" cy="40640"/>
            </a:xfrm>
            <a:custGeom>
              <a:avLst/>
              <a:gdLst/>
              <a:ahLst/>
              <a:cxnLst/>
              <a:rect l="l" t="t" r="r" b="b"/>
              <a:pathLst>
                <a:path w="59689" h="40639">
                  <a:moveTo>
                    <a:pt x="18529" y="10985"/>
                  </a:moveTo>
                  <a:lnTo>
                    <a:pt x="7683" y="7188"/>
                  </a:lnTo>
                  <a:lnTo>
                    <a:pt x="0" y="0"/>
                  </a:lnTo>
                  <a:lnTo>
                    <a:pt x="0" y="7188"/>
                  </a:lnTo>
                  <a:lnTo>
                    <a:pt x="7683" y="10985"/>
                  </a:lnTo>
                  <a:lnTo>
                    <a:pt x="18529" y="18605"/>
                  </a:lnTo>
                  <a:lnTo>
                    <a:pt x="18529" y="10985"/>
                  </a:lnTo>
                  <a:close/>
                </a:path>
                <a:path w="59689" h="40639">
                  <a:moveTo>
                    <a:pt x="59258" y="33401"/>
                  </a:moveTo>
                  <a:lnTo>
                    <a:pt x="41160" y="18605"/>
                  </a:lnTo>
                  <a:lnTo>
                    <a:pt x="41160" y="25781"/>
                  </a:lnTo>
                  <a:lnTo>
                    <a:pt x="59258" y="40589"/>
                  </a:lnTo>
                  <a:lnTo>
                    <a:pt x="59258" y="3340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1" name="object 141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2175790" y="3930042"/>
              <a:ext cx="299855" cy="103579"/>
            </a:xfrm>
            <a:prstGeom prst="rect">
              <a:avLst/>
            </a:prstGeom>
          </p:spPr>
        </p:pic>
        <p:sp>
          <p:nvSpPr>
            <p:cNvPr id="142" name="object 142"/>
            <p:cNvSpPr/>
            <p:nvPr/>
          </p:nvSpPr>
          <p:spPr>
            <a:xfrm>
              <a:off x="2497861" y="3896651"/>
              <a:ext cx="1337945" cy="178435"/>
            </a:xfrm>
            <a:custGeom>
              <a:avLst/>
              <a:gdLst/>
              <a:ahLst/>
              <a:cxnLst/>
              <a:rect l="l" t="t" r="r" b="b"/>
              <a:pathLst>
                <a:path w="1337945" h="178435">
                  <a:moveTo>
                    <a:pt x="25730" y="136982"/>
                  </a:moveTo>
                  <a:lnTo>
                    <a:pt x="0" y="129781"/>
                  </a:lnTo>
                  <a:lnTo>
                    <a:pt x="0" y="136982"/>
                  </a:lnTo>
                  <a:lnTo>
                    <a:pt x="25730" y="144576"/>
                  </a:lnTo>
                  <a:lnTo>
                    <a:pt x="25730" y="136982"/>
                  </a:lnTo>
                  <a:close/>
                </a:path>
                <a:path w="1337945" h="178435">
                  <a:moveTo>
                    <a:pt x="70523" y="144576"/>
                  </a:moveTo>
                  <a:lnTo>
                    <a:pt x="48501" y="136982"/>
                  </a:lnTo>
                  <a:lnTo>
                    <a:pt x="48501" y="144576"/>
                  </a:lnTo>
                  <a:lnTo>
                    <a:pt x="70523" y="148386"/>
                  </a:lnTo>
                  <a:lnTo>
                    <a:pt x="70523" y="144576"/>
                  </a:lnTo>
                  <a:close/>
                </a:path>
                <a:path w="1337945" h="178435">
                  <a:moveTo>
                    <a:pt x="118630" y="148386"/>
                  </a:moveTo>
                  <a:lnTo>
                    <a:pt x="89230" y="148386"/>
                  </a:lnTo>
                  <a:lnTo>
                    <a:pt x="89230" y="155575"/>
                  </a:lnTo>
                  <a:lnTo>
                    <a:pt x="118630" y="155575"/>
                  </a:lnTo>
                  <a:lnTo>
                    <a:pt x="118630" y="148386"/>
                  </a:lnTo>
                  <a:close/>
                </a:path>
                <a:path w="1337945" h="178435">
                  <a:moveTo>
                    <a:pt x="163283" y="155575"/>
                  </a:moveTo>
                  <a:lnTo>
                    <a:pt x="137172" y="148386"/>
                  </a:lnTo>
                  <a:lnTo>
                    <a:pt x="137172" y="155575"/>
                  </a:lnTo>
                  <a:lnTo>
                    <a:pt x="163283" y="163182"/>
                  </a:lnTo>
                  <a:lnTo>
                    <a:pt x="163283" y="155575"/>
                  </a:lnTo>
                  <a:close/>
                </a:path>
                <a:path w="1337945" h="178435">
                  <a:moveTo>
                    <a:pt x="211226" y="163182"/>
                  </a:moveTo>
                  <a:lnTo>
                    <a:pt x="185496" y="155575"/>
                  </a:lnTo>
                  <a:lnTo>
                    <a:pt x="185496" y="163182"/>
                  </a:lnTo>
                  <a:lnTo>
                    <a:pt x="211226" y="170383"/>
                  </a:lnTo>
                  <a:lnTo>
                    <a:pt x="211226" y="163182"/>
                  </a:lnTo>
                  <a:close/>
                </a:path>
                <a:path w="1337945" h="178435">
                  <a:moveTo>
                    <a:pt x="259232" y="163195"/>
                  </a:moveTo>
                  <a:lnTo>
                    <a:pt x="233438" y="163195"/>
                  </a:lnTo>
                  <a:lnTo>
                    <a:pt x="233438" y="170383"/>
                  </a:lnTo>
                  <a:lnTo>
                    <a:pt x="259232" y="170383"/>
                  </a:lnTo>
                  <a:lnTo>
                    <a:pt x="259232" y="163195"/>
                  </a:lnTo>
                  <a:close/>
                </a:path>
                <a:path w="1337945" h="178435">
                  <a:moveTo>
                    <a:pt x="307733" y="170370"/>
                  </a:moveTo>
                  <a:lnTo>
                    <a:pt x="281952" y="170370"/>
                  </a:lnTo>
                  <a:lnTo>
                    <a:pt x="281952" y="177977"/>
                  </a:lnTo>
                  <a:lnTo>
                    <a:pt x="307733" y="177977"/>
                  </a:lnTo>
                  <a:lnTo>
                    <a:pt x="307733" y="170370"/>
                  </a:lnTo>
                  <a:close/>
                </a:path>
                <a:path w="1337945" h="178435">
                  <a:moveTo>
                    <a:pt x="355688" y="170370"/>
                  </a:moveTo>
                  <a:lnTo>
                    <a:pt x="329895" y="170370"/>
                  </a:lnTo>
                  <a:lnTo>
                    <a:pt x="329895" y="177977"/>
                  </a:lnTo>
                  <a:lnTo>
                    <a:pt x="355688" y="177977"/>
                  </a:lnTo>
                  <a:lnTo>
                    <a:pt x="355688" y="170370"/>
                  </a:lnTo>
                  <a:close/>
                </a:path>
                <a:path w="1337945" h="178435">
                  <a:moveTo>
                    <a:pt x="403999" y="170370"/>
                  </a:moveTo>
                  <a:lnTo>
                    <a:pt x="378218" y="170370"/>
                  </a:lnTo>
                  <a:lnTo>
                    <a:pt x="378218" y="177977"/>
                  </a:lnTo>
                  <a:lnTo>
                    <a:pt x="403999" y="177977"/>
                  </a:lnTo>
                  <a:lnTo>
                    <a:pt x="403999" y="170370"/>
                  </a:lnTo>
                  <a:close/>
                </a:path>
                <a:path w="1337945" h="178435">
                  <a:moveTo>
                    <a:pt x="451954" y="170370"/>
                  </a:moveTo>
                  <a:lnTo>
                    <a:pt x="426161" y="170370"/>
                  </a:lnTo>
                  <a:lnTo>
                    <a:pt x="426161" y="177977"/>
                  </a:lnTo>
                  <a:lnTo>
                    <a:pt x="451954" y="177977"/>
                  </a:lnTo>
                  <a:lnTo>
                    <a:pt x="451954" y="170370"/>
                  </a:lnTo>
                  <a:close/>
                </a:path>
                <a:path w="1337945" h="178435">
                  <a:moveTo>
                    <a:pt x="500354" y="170370"/>
                  </a:moveTo>
                  <a:lnTo>
                    <a:pt x="474116" y="170370"/>
                  </a:lnTo>
                  <a:lnTo>
                    <a:pt x="474116" y="177977"/>
                  </a:lnTo>
                  <a:lnTo>
                    <a:pt x="500354" y="177977"/>
                  </a:lnTo>
                  <a:lnTo>
                    <a:pt x="500354" y="170370"/>
                  </a:lnTo>
                  <a:close/>
                </a:path>
                <a:path w="1337945" h="178435">
                  <a:moveTo>
                    <a:pt x="548398" y="170370"/>
                  </a:moveTo>
                  <a:lnTo>
                    <a:pt x="522617" y="170370"/>
                  </a:lnTo>
                  <a:lnTo>
                    <a:pt x="522617" y="177977"/>
                  </a:lnTo>
                  <a:lnTo>
                    <a:pt x="548398" y="177977"/>
                  </a:lnTo>
                  <a:lnTo>
                    <a:pt x="548398" y="170370"/>
                  </a:lnTo>
                  <a:close/>
                </a:path>
                <a:path w="1337945" h="178435">
                  <a:moveTo>
                    <a:pt x="596798" y="170370"/>
                  </a:moveTo>
                  <a:lnTo>
                    <a:pt x="570560" y="170370"/>
                  </a:lnTo>
                  <a:lnTo>
                    <a:pt x="570560" y="177977"/>
                  </a:lnTo>
                  <a:lnTo>
                    <a:pt x="596798" y="177977"/>
                  </a:lnTo>
                  <a:lnTo>
                    <a:pt x="596798" y="170370"/>
                  </a:lnTo>
                  <a:close/>
                </a:path>
                <a:path w="1337945" h="178435">
                  <a:moveTo>
                    <a:pt x="644677" y="170370"/>
                  </a:moveTo>
                  <a:lnTo>
                    <a:pt x="618883" y="170370"/>
                  </a:lnTo>
                  <a:lnTo>
                    <a:pt x="618883" y="177977"/>
                  </a:lnTo>
                  <a:lnTo>
                    <a:pt x="644677" y="177977"/>
                  </a:lnTo>
                  <a:lnTo>
                    <a:pt x="644677" y="170370"/>
                  </a:lnTo>
                  <a:close/>
                </a:path>
                <a:path w="1337945" h="178435">
                  <a:moveTo>
                    <a:pt x="693127" y="163182"/>
                  </a:moveTo>
                  <a:lnTo>
                    <a:pt x="674611" y="170383"/>
                  </a:lnTo>
                  <a:lnTo>
                    <a:pt x="666838" y="170383"/>
                  </a:lnTo>
                  <a:lnTo>
                    <a:pt x="666838" y="177977"/>
                  </a:lnTo>
                  <a:lnTo>
                    <a:pt x="674611" y="177977"/>
                  </a:lnTo>
                  <a:lnTo>
                    <a:pt x="693127" y="170383"/>
                  </a:lnTo>
                  <a:lnTo>
                    <a:pt x="693127" y="163182"/>
                  </a:lnTo>
                  <a:close/>
                </a:path>
                <a:path w="1337945" h="178435">
                  <a:moveTo>
                    <a:pt x="741070" y="155575"/>
                  </a:moveTo>
                  <a:lnTo>
                    <a:pt x="715340" y="163182"/>
                  </a:lnTo>
                  <a:lnTo>
                    <a:pt x="715340" y="170383"/>
                  </a:lnTo>
                  <a:lnTo>
                    <a:pt x="741070" y="163182"/>
                  </a:lnTo>
                  <a:lnTo>
                    <a:pt x="741070" y="155575"/>
                  </a:lnTo>
                  <a:close/>
                </a:path>
                <a:path w="1337945" h="178435">
                  <a:moveTo>
                    <a:pt x="789520" y="155575"/>
                  </a:moveTo>
                  <a:lnTo>
                    <a:pt x="763282" y="155575"/>
                  </a:lnTo>
                  <a:lnTo>
                    <a:pt x="763282" y="163182"/>
                  </a:lnTo>
                  <a:lnTo>
                    <a:pt x="789520" y="163182"/>
                  </a:lnTo>
                  <a:lnTo>
                    <a:pt x="789520" y="155575"/>
                  </a:lnTo>
                  <a:close/>
                </a:path>
                <a:path w="1337945" h="178435">
                  <a:moveTo>
                    <a:pt x="837387" y="148386"/>
                  </a:moveTo>
                  <a:lnTo>
                    <a:pt x="811606" y="148386"/>
                  </a:lnTo>
                  <a:lnTo>
                    <a:pt x="811606" y="155575"/>
                  </a:lnTo>
                  <a:lnTo>
                    <a:pt x="837387" y="155575"/>
                  </a:lnTo>
                  <a:lnTo>
                    <a:pt x="837387" y="148386"/>
                  </a:lnTo>
                  <a:close/>
                </a:path>
                <a:path w="1337945" h="178435">
                  <a:moveTo>
                    <a:pt x="885837" y="144576"/>
                  </a:moveTo>
                  <a:lnTo>
                    <a:pt x="859548" y="148386"/>
                  </a:lnTo>
                  <a:lnTo>
                    <a:pt x="859548" y="155575"/>
                  </a:lnTo>
                  <a:lnTo>
                    <a:pt x="885837" y="148386"/>
                  </a:lnTo>
                  <a:lnTo>
                    <a:pt x="885837" y="144576"/>
                  </a:lnTo>
                  <a:close/>
                </a:path>
                <a:path w="1337945" h="178435">
                  <a:moveTo>
                    <a:pt x="933767" y="136969"/>
                  </a:moveTo>
                  <a:lnTo>
                    <a:pt x="904354" y="136969"/>
                  </a:lnTo>
                  <a:lnTo>
                    <a:pt x="904354" y="144576"/>
                  </a:lnTo>
                  <a:lnTo>
                    <a:pt x="933767" y="144576"/>
                  </a:lnTo>
                  <a:lnTo>
                    <a:pt x="933767" y="136969"/>
                  </a:lnTo>
                  <a:close/>
                </a:path>
                <a:path w="1337945" h="178435">
                  <a:moveTo>
                    <a:pt x="982103" y="122174"/>
                  </a:moveTo>
                  <a:lnTo>
                    <a:pt x="952309" y="129781"/>
                  </a:lnTo>
                  <a:lnTo>
                    <a:pt x="952309" y="136982"/>
                  </a:lnTo>
                  <a:lnTo>
                    <a:pt x="982103" y="129781"/>
                  </a:lnTo>
                  <a:lnTo>
                    <a:pt x="982103" y="122174"/>
                  </a:lnTo>
                  <a:close/>
                </a:path>
                <a:path w="1337945" h="178435">
                  <a:moveTo>
                    <a:pt x="1030058" y="114998"/>
                  </a:moveTo>
                  <a:lnTo>
                    <a:pt x="1022832" y="114998"/>
                  </a:lnTo>
                  <a:lnTo>
                    <a:pt x="1000252" y="122174"/>
                  </a:lnTo>
                  <a:lnTo>
                    <a:pt x="1000252" y="129781"/>
                  </a:lnTo>
                  <a:lnTo>
                    <a:pt x="1022832" y="122174"/>
                  </a:lnTo>
                  <a:lnTo>
                    <a:pt x="1030058" y="122174"/>
                  </a:lnTo>
                  <a:lnTo>
                    <a:pt x="1030058" y="114998"/>
                  </a:lnTo>
                  <a:close/>
                </a:path>
                <a:path w="1337945" h="178435">
                  <a:moveTo>
                    <a:pt x="1070787" y="100203"/>
                  </a:moveTo>
                  <a:lnTo>
                    <a:pt x="1048753" y="107378"/>
                  </a:lnTo>
                  <a:lnTo>
                    <a:pt x="1048753" y="114998"/>
                  </a:lnTo>
                  <a:lnTo>
                    <a:pt x="1070787" y="107378"/>
                  </a:lnTo>
                  <a:lnTo>
                    <a:pt x="1070787" y="100203"/>
                  </a:lnTo>
                  <a:close/>
                </a:path>
                <a:path w="1337945" h="178435">
                  <a:moveTo>
                    <a:pt x="1119289" y="88773"/>
                  </a:moveTo>
                  <a:lnTo>
                    <a:pt x="1089304" y="96393"/>
                  </a:lnTo>
                  <a:lnTo>
                    <a:pt x="1089304" y="100203"/>
                  </a:lnTo>
                  <a:lnTo>
                    <a:pt x="1119289" y="96393"/>
                  </a:lnTo>
                  <a:lnTo>
                    <a:pt x="1119289" y="88773"/>
                  </a:lnTo>
                  <a:close/>
                </a:path>
                <a:path w="1337945" h="178435">
                  <a:moveTo>
                    <a:pt x="1167244" y="73977"/>
                  </a:moveTo>
                  <a:lnTo>
                    <a:pt x="1137805" y="81597"/>
                  </a:lnTo>
                  <a:lnTo>
                    <a:pt x="1137805" y="88773"/>
                  </a:lnTo>
                  <a:lnTo>
                    <a:pt x="1167244" y="81597"/>
                  </a:lnTo>
                  <a:lnTo>
                    <a:pt x="1167244" y="73977"/>
                  </a:lnTo>
                  <a:close/>
                </a:path>
                <a:path w="1337945" h="178435">
                  <a:moveTo>
                    <a:pt x="1207973" y="59194"/>
                  </a:moveTo>
                  <a:lnTo>
                    <a:pt x="1185748" y="66802"/>
                  </a:lnTo>
                  <a:lnTo>
                    <a:pt x="1185748" y="73977"/>
                  </a:lnTo>
                  <a:lnTo>
                    <a:pt x="1207973" y="66802"/>
                  </a:lnTo>
                  <a:lnTo>
                    <a:pt x="1207973" y="59194"/>
                  </a:lnTo>
                  <a:close/>
                </a:path>
                <a:path w="1337945" h="178435">
                  <a:moveTo>
                    <a:pt x="1256284" y="40995"/>
                  </a:moveTo>
                  <a:lnTo>
                    <a:pt x="1233703" y="51993"/>
                  </a:lnTo>
                  <a:lnTo>
                    <a:pt x="1229995" y="51993"/>
                  </a:lnTo>
                  <a:lnTo>
                    <a:pt x="1229995" y="59194"/>
                  </a:lnTo>
                  <a:lnTo>
                    <a:pt x="1233703" y="59194"/>
                  </a:lnTo>
                  <a:lnTo>
                    <a:pt x="1256284" y="48196"/>
                  </a:lnTo>
                  <a:lnTo>
                    <a:pt x="1256284" y="40995"/>
                  </a:lnTo>
                  <a:close/>
                </a:path>
                <a:path w="1337945" h="178435">
                  <a:moveTo>
                    <a:pt x="1297012" y="18592"/>
                  </a:moveTo>
                  <a:lnTo>
                    <a:pt x="1289431" y="26212"/>
                  </a:lnTo>
                  <a:lnTo>
                    <a:pt x="1274800" y="33401"/>
                  </a:lnTo>
                  <a:lnTo>
                    <a:pt x="1274800" y="40995"/>
                  </a:lnTo>
                  <a:lnTo>
                    <a:pt x="1289431" y="33401"/>
                  </a:lnTo>
                  <a:lnTo>
                    <a:pt x="1297012" y="26212"/>
                  </a:lnTo>
                  <a:lnTo>
                    <a:pt x="1297012" y="18592"/>
                  </a:lnTo>
                  <a:close/>
                </a:path>
                <a:path w="1337945" h="178435">
                  <a:moveTo>
                    <a:pt x="1337741" y="0"/>
                  </a:moveTo>
                  <a:lnTo>
                    <a:pt x="1319237" y="11417"/>
                  </a:lnTo>
                  <a:lnTo>
                    <a:pt x="1319237" y="18592"/>
                  </a:lnTo>
                  <a:lnTo>
                    <a:pt x="1337741" y="3797"/>
                  </a:lnTo>
                  <a:lnTo>
                    <a:pt x="133774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3" name="object 14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857828" y="3800683"/>
              <a:ext cx="88677" cy="88779"/>
            </a:xfrm>
            <a:prstGeom prst="rect">
              <a:avLst/>
            </a:prstGeom>
          </p:spPr>
        </p:pic>
        <p:sp>
          <p:nvSpPr>
            <p:cNvPr id="144" name="object 144"/>
            <p:cNvSpPr/>
            <p:nvPr/>
          </p:nvSpPr>
          <p:spPr>
            <a:xfrm>
              <a:off x="2986963" y="3400742"/>
              <a:ext cx="970915" cy="377825"/>
            </a:xfrm>
            <a:custGeom>
              <a:avLst/>
              <a:gdLst/>
              <a:ahLst/>
              <a:cxnLst/>
              <a:rect l="l" t="t" r="r" b="b"/>
              <a:pathLst>
                <a:path w="970914" h="377825">
                  <a:moveTo>
                    <a:pt x="26238" y="0"/>
                  </a:moveTo>
                  <a:lnTo>
                    <a:pt x="0" y="0"/>
                  </a:lnTo>
                  <a:lnTo>
                    <a:pt x="0" y="7188"/>
                  </a:lnTo>
                  <a:lnTo>
                    <a:pt x="26238" y="7188"/>
                  </a:lnTo>
                  <a:lnTo>
                    <a:pt x="26238" y="0"/>
                  </a:lnTo>
                  <a:close/>
                </a:path>
                <a:path w="970914" h="377825">
                  <a:moveTo>
                    <a:pt x="74218" y="0"/>
                  </a:moveTo>
                  <a:lnTo>
                    <a:pt x="44805" y="0"/>
                  </a:lnTo>
                  <a:lnTo>
                    <a:pt x="44805" y="7188"/>
                  </a:lnTo>
                  <a:lnTo>
                    <a:pt x="74218" y="7188"/>
                  </a:lnTo>
                  <a:lnTo>
                    <a:pt x="74218" y="0"/>
                  </a:lnTo>
                  <a:close/>
                </a:path>
                <a:path w="970914" h="377825">
                  <a:moveTo>
                    <a:pt x="122618" y="0"/>
                  </a:moveTo>
                  <a:lnTo>
                    <a:pt x="92760" y="0"/>
                  </a:lnTo>
                  <a:lnTo>
                    <a:pt x="92760" y="7188"/>
                  </a:lnTo>
                  <a:lnTo>
                    <a:pt x="122618" y="7188"/>
                  </a:lnTo>
                  <a:lnTo>
                    <a:pt x="122618" y="0"/>
                  </a:lnTo>
                  <a:close/>
                </a:path>
                <a:path w="970914" h="377825">
                  <a:moveTo>
                    <a:pt x="170561" y="0"/>
                  </a:moveTo>
                  <a:lnTo>
                    <a:pt x="140703" y="0"/>
                  </a:lnTo>
                  <a:lnTo>
                    <a:pt x="140703" y="7188"/>
                  </a:lnTo>
                  <a:lnTo>
                    <a:pt x="170561" y="7188"/>
                  </a:lnTo>
                  <a:lnTo>
                    <a:pt x="170561" y="0"/>
                  </a:lnTo>
                  <a:close/>
                </a:path>
                <a:path w="970914" h="377825">
                  <a:moveTo>
                    <a:pt x="218427" y="7137"/>
                  </a:moveTo>
                  <a:lnTo>
                    <a:pt x="189026" y="7137"/>
                  </a:lnTo>
                  <a:lnTo>
                    <a:pt x="189026" y="14744"/>
                  </a:lnTo>
                  <a:lnTo>
                    <a:pt x="218427" y="14744"/>
                  </a:lnTo>
                  <a:lnTo>
                    <a:pt x="218427" y="7137"/>
                  </a:lnTo>
                  <a:close/>
                </a:path>
                <a:path w="970914" h="377825">
                  <a:moveTo>
                    <a:pt x="266966" y="14744"/>
                  </a:moveTo>
                  <a:lnTo>
                    <a:pt x="236969" y="7188"/>
                  </a:lnTo>
                  <a:lnTo>
                    <a:pt x="236969" y="14744"/>
                  </a:lnTo>
                  <a:lnTo>
                    <a:pt x="266966" y="21945"/>
                  </a:lnTo>
                  <a:lnTo>
                    <a:pt x="266966" y="14744"/>
                  </a:lnTo>
                  <a:close/>
                </a:path>
                <a:path w="970914" h="377825">
                  <a:moveTo>
                    <a:pt x="314909" y="21945"/>
                  </a:moveTo>
                  <a:lnTo>
                    <a:pt x="285470" y="14744"/>
                  </a:lnTo>
                  <a:lnTo>
                    <a:pt x="285470" y="21945"/>
                  </a:lnTo>
                  <a:lnTo>
                    <a:pt x="314909" y="29692"/>
                  </a:lnTo>
                  <a:lnTo>
                    <a:pt x="314909" y="21945"/>
                  </a:lnTo>
                  <a:close/>
                </a:path>
                <a:path w="970914" h="377825">
                  <a:moveTo>
                    <a:pt x="363283" y="22085"/>
                  </a:moveTo>
                  <a:lnTo>
                    <a:pt x="333425" y="22085"/>
                  </a:lnTo>
                  <a:lnTo>
                    <a:pt x="333425" y="29692"/>
                  </a:lnTo>
                  <a:lnTo>
                    <a:pt x="363283" y="29692"/>
                  </a:lnTo>
                  <a:lnTo>
                    <a:pt x="363283" y="22085"/>
                  </a:lnTo>
                  <a:close/>
                </a:path>
                <a:path w="970914" h="377825">
                  <a:moveTo>
                    <a:pt x="411175" y="36703"/>
                  </a:moveTo>
                  <a:lnTo>
                    <a:pt x="381749" y="29692"/>
                  </a:lnTo>
                  <a:lnTo>
                    <a:pt x="381749" y="36703"/>
                  </a:lnTo>
                  <a:lnTo>
                    <a:pt x="411175" y="40589"/>
                  </a:lnTo>
                  <a:lnTo>
                    <a:pt x="411175" y="36703"/>
                  </a:lnTo>
                  <a:close/>
                </a:path>
                <a:path w="970914" h="377825">
                  <a:moveTo>
                    <a:pt x="459689" y="40589"/>
                  </a:moveTo>
                  <a:lnTo>
                    <a:pt x="429691" y="36703"/>
                  </a:lnTo>
                  <a:lnTo>
                    <a:pt x="429691" y="40589"/>
                  </a:lnTo>
                  <a:lnTo>
                    <a:pt x="459689" y="47777"/>
                  </a:lnTo>
                  <a:lnTo>
                    <a:pt x="459689" y="40589"/>
                  </a:lnTo>
                  <a:close/>
                </a:path>
                <a:path w="970914" h="377825">
                  <a:moveTo>
                    <a:pt x="507631" y="47777"/>
                  </a:moveTo>
                  <a:lnTo>
                    <a:pt x="478193" y="40589"/>
                  </a:lnTo>
                  <a:lnTo>
                    <a:pt x="478193" y="47777"/>
                  </a:lnTo>
                  <a:lnTo>
                    <a:pt x="507631" y="55346"/>
                  </a:lnTo>
                  <a:lnTo>
                    <a:pt x="507631" y="47777"/>
                  </a:lnTo>
                  <a:close/>
                </a:path>
                <a:path w="970914" h="377825">
                  <a:moveTo>
                    <a:pt x="555955" y="62547"/>
                  </a:moveTo>
                  <a:lnTo>
                    <a:pt x="533730" y="55346"/>
                  </a:lnTo>
                  <a:lnTo>
                    <a:pt x="526148" y="55346"/>
                  </a:lnTo>
                  <a:lnTo>
                    <a:pt x="526148" y="62547"/>
                  </a:lnTo>
                  <a:lnTo>
                    <a:pt x="533730" y="62547"/>
                  </a:lnTo>
                  <a:lnTo>
                    <a:pt x="555955" y="70104"/>
                  </a:lnTo>
                  <a:lnTo>
                    <a:pt x="555955" y="62547"/>
                  </a:lnTo>
                  <a:close/>
                </a:path>
                <a:path w="970914" h="377825">
                  <a:moveTo>
                    <a:pt x="596684" y="70104"/>
                  </a:moveTo>
                  <a:lnTo>
                    <a:pt x="574459" y="62547"/>
                  </a:lnTo>
                  <a:lnTo>
                    <a:pt x="574459" y="70104"/>
                  </a:lnTo>
                  <a:lnTo>
                    <a:pt x="596684" y="77863"/>
                  </a:lnTo>
                  <a:lnTo>
                    <a:pt x="596684" y="70104"/>
                  </a:lnTo>
                  <a:close/>
                </a:path>
                <a:path w="970914" h="377825">
                  <a:moveTo>
                    <a:pt x="644626" y="85051"/>
                  </a:moveTo>
                  <a:lnTo>
                    <a:pt x="615188" y="77863"/>
                  </a:lnTo>
                  <a:lnTo>
                    <a:pt x="615188" y="85051"/>
                  </a:lnTo>
                  <a:lnTo>
                    <a:pt x="644626" y="88747"/>
                  </a:lnTo>
                  <a:lnTo>
                    <a:pt x="644626" y="85051"/>
                  </a:lnTo>
                  <a:close/>
                </a:path>
                <a:path w="970914" h="377825">
                  <a:moveTo>
                    <a:pt x="692950" y="95948"/>
                  </a:moveTo>
                  <a:lnTo>
                    <a:pt x="685355" y="95948"/>
                  </a:lnTo>
                  <a:lnTo>
                    <a:pt x="663143" y="88747"/>
                  </a:lnTo>
                  <a:lnTo>
                    <a:pt x="663143" y="95948"/>
                  </a:lnTo>
                  <a:lnTo>
                    <a:pt x="685355" y="103505"/>
                  </a:lnTo>
                  <a:lnTo>
                    <a:pt x="692950" y="103505"/>
                  </a:lnTo>
                  <a:lnTo>
                    <a:pt x="692950" y="95948"/>
                  </a:lnTo>
                  <a:close/>
                </a:path>
                <a:path w="970914" h="377825">
                  <a:moveTo>
                    <a:pt x="733679" y="118452"/>
                  </a:moveTo>
                  <a:lnTo>
                    <a:pt x="711644" y="103505"/>
                  </a:lnTo>
                  <a:lnTo>
                    <a:pt x="711644" y="110705"/>
                  </a:lnTo>
                  <a:lnTo>
                    <a:pt x="733679" y="125653"/>
                  </a:lnTo>
                  <a:lnTo>
                    <a:pt x="733679" y="118452"/>
                  </a:lnTo>
                  <a:close/>
                </a:path>
                <a:path w="970914" h="377825">
                  <a:moveTo>
                    <a:pt x="781621" y="136906"/>
                  </a:moveTo>
                  <a:lnTo>
                    <a:pt x="752373" y="125653"/>
                  </a:lnTo>
                  <a:lnTo>
                    <a:pt x="752373" y="133223"/>
                  </a:lnTo>
                  <a:lnTo>
                    <a:pt x="781621" y="144106"/>
                  </a:lnTo>
                  <a:lnTo>
                    <a:pt x="781621" y="136906"/>
                  </a:lnTo>
                  <a:close/>
                </a:path>
                <a:path w="970914" h="377825">
                  <a:moveTo>
                    <a:pt x="822350" y="159054"/>
                  </a:moveTo>
                  <a:lnTo>
                    <a:pt x="800328" y="144106"/>
                  </a:lnTo>
                  <a:lnTo>
                    <a:pt x="800328" y="151853"/>
                  </a:lnTo>
                  <a:lnTo>
                    <a:pt x="822350" y="166624"/>
                  </a:lnTo>
                  <a:lnTo>
                    <a:pt x="822350" y="159054"/>
                  </a:lnTo>
                  <a:close/>
                </a:path>
                <a:path w="970914" h="377825">
                  <a:moveTo>
                    <a:pt x="863638" y="181381"/>
                  </a:moveTo>
                  <a:lnTo>
                    <a:pt x="855865" y="173812"/>
                  </a:lnTo>
                  <a:lnTo>
                    <a:pt x="841057" y="166624"/>
                  </a:lnTo>
                  <a:lnTo>
                    <a:pt x="841057" y="173812"/>
                  </a:lnTo>
                  <a:lnTo>
                    <a:pt x="855865" y="181381"/>
                  </a:lnTo>
                  <a:lnTo>
                    <a:pt x="863638" y="185254"/>
                  </a:lnTo>
                  <a:lnTo>
                    <a:pt x="863638" y="181381"/>
                  </a:lnTo>
                  <a:close/>
                </a:path>
                <a:path w="970914" h="377825">
                  <a:moveTo>
                    <a:pt x="904367" y="207213"/>
                  </a:moveTo>
                  <a:lnTo>
                    <a:pt x="896594" y="200025"/>
                  </a:lnTo>
                  <a:lnTo>
                    <a:pt x="881595" y="192455"/>
                  </a:lnTo>
                  <a:lnTo>
                    <a:pt x="881595" y="200025"/>
                  </a:lnTo>
                  <a:lnTo>
                    <a:pt x="896594" y="207213"/>
                  </a:lnTo>
                  <a:lnTo>
                    <a:pt x="904367" y="214782"/>
                  </a:lnTo>
                  <a:lnTo>
                    <a:pt x="904367" y="207213"/>
                  </a:lnTo>
                  <a:close/>
                </a:path>
                <a:path w="970914" h="377825">
                  <a:moveTo>
                    <a:pt x="930097" y="232867"/>
                  </a:moveTo>
                  <a:lnTo>
                    <a:pt x="918806" y="221983"/>
                  </a:lnTo>
                  <a:lnTo>
                    <a:pt x="918806" y="225856"/>
                  </a:lnTo>
                  <a:lnTo>
                    <a:pt x="927468" y="237172"/>
                  </a:lnTo>
                  <a:lnTo>
                    <a:pt x="926401" y="232867"/>
                  </a:lnTo>
                  <a:lnTo>
                    <a:pt x="930097" y="232867"/>
                  </a:lnTo>
                  <a:close/>
                </a:path>
                <a:path w="970914" h="377825">
                  <a:moveTo>
                    <a:pt x="937323" y="247815"/>
                  </a:moveTo>
                  <a:lnTo>
                    <a:pt x="933843" y="240614"/>
                  </a:lnTo>
                  <a:lnTo>
                    <a:pt x="930097" y="232867"/>
                  </a:lnTo>
                  <a:lnTo>
                    <a:pt x="930097" y="240614"/>
                  </a:lnTo>
                  <a:lnTo>
                    <a:pt x="927468" y="237172"/>
                  </a:lnTo>
                  <a:lnTo>
                    <a:pt x="930097" y="247815"/>
                  </a:lnTo>
                  <a:lnTo>
                    <a:pt x="937323" y="247815"/>
                  </a:lnTo>
                  <a:close/>
                </a:path>
                <a:path w="970914" h="377825">
                  <a:moveTo>
                    <a:pt x="967130" y="288759"/>
                  </a:moveTo>
                  <a:lnTo>
                    <a:pt x="959535" y="270167"/>
                  </a:lnTo>
                  <a:lnTo>
                    <a:pt x="952309" y="262547"/>
                  </a:lnTo>
                  <a:lnTo>
                    <a:pt x="945095" y="262547"/>
                  </a:lnTo>
                  <a:lnTo>
                    <a:pt x="952309" y="270167"/>
                  </a:lnTo>
                  <a:lnTo>
                    <a:pt x="959535" y="288759"/>
                  </a:lnTo>
                  <a:lnTo>
                    <a:pt x="967130" y="288759"/>
                  </a:lnTo>
                  <a:close/>
                </a:path>
                <a:path w="970914" h="377825">
                  <a:moveTo>
                    <a:pt x="970749" y="310730"/>
                  </a:moveTo>
                  <a:lnTo>
                    <a:pt x="967130" y="310730"/>
                  </a:lnTo>
                  <a:lnTo>
                    <a:pt x="967130" y="336943"/>
                  </a:lnTo>
                  <a:lnTo>
                    <a:pt x="970749" y="336943"/>
                  </a:lnTo>
                  <a:lnTo>
                    <a:pt x="970749" y="310730"/>
                  </a:lnTo>
                  <a:close/>
                </a:path>
                <a:path w="970914" h="377825">
                  <a:moveTo>
                    <a:pt x="970826" y="351751"/>
                  </a:moveTo>
                  <a:lnTo>
                    <a:pt x="967130" y="351751"/>
                  </a:lnTo>
                  <a:lnTo>
                    <a:pt x="967130" y="369925"/>
                  </a:lnTo>
                  <a:lnTo>
                    <a:pt x="959535" y="377545"/>
                  </a:lnTo>
                  <a:lnTo>
                    <a:pt x="967130" y="377545"/>
                  </a:lnTo>
                  <a:lnTo>
                    <a:pt x="970826" y="369925"/>
                  </a:lnTo>
                  <a:lnTo>
                    <a:pt x="970826" y="35175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5" name="object 145"/>
          <p:cNvSpPr txBox="1"/>
          <p:nvPr/>
        </p:nvSpPr>
        <p:spPr>
          <a:xfrm>
            <a:off x="2670662" y="3524909"/>
            <a:ext cx="624205" cy="238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400" spc="-60" dirty="0">
                <a:latin typeface="Microsoft Sans Serif"/>
                <a:cs typeface="Microsoft Sans Serif"/>
              </a:rPr>
              <a:t>A</a:t>
            </a:r>
            <a:r>
              <a:rPr sz="1400" spc="-225" dirty="0">
                <a:latin typeface="Microsoft Sans Serif"/>
                <a:cs typeface="Microsoft Sans Serif"/>
              </a:rPr>
              <a:t>CC</a:t>
            </a:r>
            <a:r>
              <a:rPr sz="1400" spc="-105" dirty="0">
                <a:latin typeface="Microsoft Sans Serif"/>
                <a:cs typeface="Microsoft Sans Serif"/>
              </a:rPr>
              <a:t>I</a:t>
            </a:r>
            <a:r>
              <a:rPr sz="1400" spc="-135" dirty="0">
                <a:latin typeface="Microsoft Sans Serif"/>
                <a:cs typeface="Microsoft Sans Serif"/>
              </a:rPr>
              <a:t>O</a:t>
            </a:r>
            <a:r>
              <a:rPr sz="1400" spc="-5" dirty="0">
                <a:latin typeface="Microsoft Sans Serif"/>
                <a:cs typeface="Microsoft Sans Serif"/>
              </a:rPr>
              <a:t>N</a:t>
            </a:r>
            <a:endParaRPr sz="1400">
              <a:latin typeface="Microsoft Sans Serif"/>
              <a:cs typeface="Microsoft Sans Serif"/>
            </a:endParaRPr>
          </a:p>
        </p:txBody>
      </p:sp>
      <p:sp>
        <p:nvSpPr>
          <p:cNvPr id="146" name="object 146"/>
          <p:cNvSpPr txBox="1"/>
          <p:nvPr/>
        </p:nvSpPr>
        <p:spPr>
          <a:xfrm>
            <a:off x="2337242" y="3721070"/>
            <a:ext cx="1295400" cy="238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400" spc="-160" dirty="0">
                <a:latin typeface="Microsoft Sans Serif"/>
                <a:cs typeface="Microsoft Sans Serif"/>
              </a:rPr>
              <a:t>MULTISECTORIAL</a:t>
            </a:r>
            <a:endParaRPr sz="1400">
              <a:latin typeface="Microsoft Sans Serif"/>
              <a:cs typeface="Microsoft Sans Serif"/>
            </a:endParaRPr>
          </a:p>
        </p:txBody>
      </p:sp>
      <p:grpSp>
        <p:nvGrpSpPr>
          <p:cNvPr id="147" name="object 147"/>
          <p:cNvGrpSpPr/>
          <p:nvPr/>
        </p:nvGrpSpPr>
        <p:grpSpPr>
          <a:xfrm>
            <a:off x="5165588" y="3126317"/>
            <a:ext cx="1189990" cy="585470"/>
            <a:chOff x="5165588" y="3126317"/>
            <a:chExt cx="1189990" cy="585470"/>
          </a:xfrm>
        </p:grpSpPr>
        <p:sp>
          <p:nvSpPr>
            <p:cNvPr id="148" name="object 148"/>
            <p:cNvSpPr/>
            <p:nvPr/>
          </p:nvSpPr>
          <p:spPr>
            <a:xfrm>
              <a:off x="5165585" y="3126320"/>
              <a:ext cx="1174750" cy="585470"/>
            </a:xfrm>
            <a:custGeom>
              <a:avLst/>
              <a:gdLst/>
              <a:ahLst/>
              <a:cxnLst/>
              <a:rect l="l" t="t" r="r" b="b"/>
              <a:pathLst>
                <a:path w="1174750" h="585470">
                  <a:moveTo>
                    <a:pt x="7239" y="303974"/>
                  </a:moveTo>
                  <a:lnTo>
                    <a:pt x="0" y="303974"/>
                  </a:lnTo>
                  <a:lnTo>
                    <a:pt x="0" y="329768"/>
                  </a:lnTo>
                  <a:lnTo>
                    <a:pt x="7239" y="329768"/>
                  </a:lnTo>
                  <a:lnTo>
                    <a:pt x="7239" y="303974"/>
                  </a:lnTo>
                  <a:close/>
                </a:path>
                <a:path w="1174750" h="585470">
                  <a:moveTo>
                    <a:pt x="14998" y="255765"/>
                  </a:moveTo>
                  <a:lnTo>
                    <a:pt x="7404" y="255765"/>
                  </a:lnTo>
                  <a:lnTo>
                    <a:pt x="0" y="281609"/>
                  </a:lnTo>
                  <a:lnTo>
                    <a:pt x="7404" y="281609"/>
                  </a:lnTo>
                  <a:lnTo>
                    <a:pt x="14998" y="255765"/>
                  </a:lnTo>
                  <a:close/>
                </a:path>
                <a:path w="1174750" h="585470">
                  <a:moveTo>
                    <a:pt x="29984" y="370370"/>
                  </a:moveTo>
                  <a:lnTo>
                    <a:pt x="14998" y="352285"/>
                  </a:lnTo>
                  <a:lnTo>
                    <a:pt x="7404" y="352285"/>
                  </a:lnTo>
                  <a:lnTo>
                    <a:pt x="22212" y="370370"/>
                  </a:lnTo>
                  <a:lnTo>
                    <a:pt x="29984" y="370370"/>
                  </a:lnTo>
                  <a:close/>
                </a:path>
                <a:path w="1174750" h="585470">
                  <a:moveTo>
                    <a:pt x="29984" y="214807"/>
                  </a:moveTo>
                  <a:lnTo>
                    <a:pt x="22212" y="214807"/>
                  </a:lnTo>
                  <a:lnTo>
                    <a:pt x="7404" y="233438"/>
                  </a:lnTo>
                  <a:lnTo>
                    <a:pt x="14998" y="233438"/>
                  </a:lnTo>
                  <a:lnTo>
                    <a:pt x="29984" y="214807"/>
                  </a:lnTo>
                  <a:close/>
                </a:path>
                <a:path w="1174750" h="585470">
                  <a:moveTo>
                    <a:pt x="47942" y="407644"/>
                  </a:moveTo>
                  <a:lnTo>
                    <a:pt x="44424" y="392874"/>
                  </a:lnTo>
                  <a:lnTo>
                    <a:pt x="37211" y="392874"/>
                  </a:lnTo>
                  <a:lnTo>
                    <a:pt x="44424" y="407644"/>
                  </a:lnTo>
                  <a:lnTo>
                    <a:pt x="47942" y="411327"/>
                  </a:lnTo>
                  <a:lnTo>
                    <a:pt x="47942" y="407644"/>
                  </a:lnTo>
                  <a:close/>
                </a:path>
                <a:path w="1174750" h="585470">
                  <a:moveTo>
                    <a:pt x="47942" y="178079"/>
                  </a:moveTo>
                  <a:lnTo>
                    <a:pt x="44424" y="178079"/>
                  </a:lnTo>
                  <a:lnTo>
                    <a:pt x="37211" y="192836"/>
                  </a:lnTo>
                  <a:lnTo>
                    <a:pt x="44424" y="192836"/>
                  </a:lnTo>
                  <a:lnTo>
                    <a:pt x="47942" y="178079"/>
                  </a:lnTo>
                  <a:close/>
                </a:path>
                <a:path w="1174750" h="585470">
                  <a:moveTo>
                    <a:pt x="55727" y="174205"/>
                  </a:moveTo>
                  <a:lnTo>
                    <a:pt x="47942" y="178079"/>
                  </a:lnTo>
                  <a:lnTo>
                    <a:pt x="47942" y="185280"/>
                  </a:lnTo>
                  <a:lnTo>
                    <a:pt x="55727" y="178079"/>
                  </a:lnTo>
                  <a:lnTo>
                    <a:pt x="55727" y="174205"/>
                  </a:lnTo>
                  <a:close/>
                </a:path>
                <a:path w="1174750" h="585470">
                  <a:moveTo>
                    <a:pt x="89230" y="441045"/>
                  </a:moveTo>
                  <a:lnTo>
                    <a:pt x="70713" y="418528"/>
                  </a:lnTo>
                  <a:lnTo>
                    <a:pt x="70713" y="426275"/>
                  </a:lnTo>
                  <a:lnTo>
                    <a:pt x="89230" y="448233"/>
                  </a:lnTo>
                  <a:lnTo>
                    <a:pt x="89230" y="441045"/>
                  </a:lnTo>
                  <a:close/>
                </a:path>
                <a:path w="1174750" h="585470">
                  <a:moveTo>
                    <a:pt x="89230" y="137477"/>
                  </a:moveTo>
                  <a:lnTo>
                    <a:pt x="70713" y="152247"/>
                  </a:lnTo>
                  <a:lnTo>
                    <a:pt x="70713" y="159435"/>
                  </a:lnTo>
                  <a:lnTo>
                    <a:pt x="89230" y="144678"/>
                  </a:lnTo>
                  <a:lnTo>
                    <a:pt x="89230" y="137477"/>
                  </a:lnTo>
                  <a:close/>
                </a:path>
                <a:path w="1174750" h="585470">
                  <a:moveTo>
                    <a:pt x="125882" y="466877"/>
                  </a:moveTo>
                  <a:lnTo>
                    <a:pt x="103670" y="455803"/>
                  </a:lnTo>
                  <a:lnTo>
                    <a:pt x="103670" y="459676"/>
                  </a:lnTo>
                  <a:lnTo>
                    <a:pt x="125882" y="474446"/>
                  </a:lnTo>
                  <a:lnTo>
                    <a:pt x="125882" y="466877"/>
                  </a:lnTo>
                  <a:close/>
                </a:path>
                <a:path w="1174750" h="585470">
                  <a:moveTo>
                    <a:pt x="133477" y="111277"/>
                  </a:moveTo>
                  <a:lnTo>
                    <a:pt x="103670" y="126034"/>
                  </a:lnTo>
                  <a:lnTo>
                    <a:pt x="103670" y="133604"/>
                  </a:lnTo>
                  <a:lnTo>
                    <a:pt x="133477" y="118846"/>
                  </a:lnTo>
                  <a:lnTo>
                    <a:pt x="133477" y="111277"/>
                  </a:lnTo>
                  <a:close/>
                </a:path>
                <a:path w="1174750" h="585470">
                  <a:moveTo>
                    <a:pt x="166979" y="496404"/>
                  </a:moveTo>
                  <a:lnTo>
                    <a:pt x="144399" y="481634"/>
                  </a:lnTo>
                  <a:lnTo>
                    <a:pt x="144399" y="489204"/>
                  </a:lnTo>
                  <a:lnTo>
                    <a:pt x="166979" y="500278"/>
                  </a:lnTo>
                  <a:lnTo>
                    <a:pt x="166979" y="496404"/>
                  </a:lnTo>
                  <a:close/>
                </a:path>
                <a:path w="1174750" h="585470">
                  <a:moveTo>
                    <a:pt x="174205" y="85445"/>
                  </a:moveTo>
                  <a:lnTo>
                    <a:pt x="144399" y="96520"/>
                  </a:lnTo>
                  <a:lnTo>
                    <a:pt x="144399" y="104076"/>
                  </a:lnTo>
                  <a:lnTo>
                    <a:pt x="174205" y="89319"/>
                  </a:lnTo>
                  <a:lnTo>
                    <a:pt x="174205" y="85445"/>
                  </a:lnTo>
                  <a:close/>
                </a:path>
                <a:path w="1174750" h="585470">
                  <a:moveTo>
                    <a:pt x="214934" y="507288"/>
                  </a:moveTo>
                  <a:lnTo>
                    <a:pt x="185496" y="500278"/>
                  </a:lnTo>
                  <a:lnTo>
                    <a:pt x="185496" y="507288"/>
                  </a:lnTo>
                  <a:lnTo>
                    <a:pt x="214934" y="515035"/>
                  </a:lnTo>
                  <a:lnTo>
                    <a:pt x="214934" y="507288"/>
                  </a:lnTo>
                  <a:close/>
                </a:path>
                <a:path w="1174750" h="585470">
                  <a:moveTo>
                    <a:pt x="214934" y="63119"/>
                  </a:moveTo>
                  <a:lnTo>
                    <a:pt x="192722" y="77876"/>
                  </a:lnTo>
                  <a:lnTo>
                    <a:pt x="192722" y="85445"/>
                  </a:lnTo>
                  <a:lnTo>
                    <a:pt x="214934" y="70675"/>
                  </a:lnTo>
                  <a:lnTo>
                    <a:pt x="214934" y="63119"/>
                  </a:lnTo>
                  <a:close/>
                </a:path>
                <a:path w="1174750" h="585470">
                  <a:moveTo>
                    <a:pt x="255663" y="529805"/>
                  </a:moveTo>
                  <a:lnTo>
                    <a:pt x="233451" y="522236"/>
                  </a:lnTo>
                  <a:lnTo>
                    <a:pt x="233451" y="529805"/>
                  </a:lnTo>
                  <a:lnTo>
                    <a:pt x="255663" y="536968"/>
                  </a:lnTo>
                  <a:lnTo>
                    <a:pt x="255663" y="529805"/>
                  </a:lnTo>
                  <a:close/>
                </a:path>
                <a:path w="1174750" h="585470">
                  <a:moveTo>
                    <a:pt x="263436" y="48348"/>
                  </a:moveTo>
                  <a:lnTo>
                    <a:pt x="233451" y="55918"/>
                  </a:lnTo>
                  <a:lnTo>
                    <a:pt x="233451" y="63119"/>
                  </a:lnTo>
                  <a:lnTo>
                    <a:pt x="263436" y="55918"/>
                  </a:lnTo>
                  <a:lnTo>
                    <a:pt x="263436" y="48348"/>
                  </a:lnTo>
                  <a:close/>
                </a:path>
                <a:path w="1174750" h="585470">
                  <a:moveTo>
                    <a:pt x="304165" y="544588"/>
                  </a:moveTo>
                  <a:lnTo>
                    <a:pt x="274180" y="536968"/>
                  </a:lnTo>
                  <a:lnTo>
                    <a:pt x="274180" y="544588"/>
                  </a:lnTo>
                  <a:lnTo>
                    <a:pt x="304165" y="548386"/>
                  </a:lnTo>
                  <a:lnTo>
                    <a:pt x="304165" y="544588"/>
                  </a:lnTo>
                  <a:close/>
                </a:path>
                <a:path w="1174750" h="585470">
                  <a:moveTo>
                    <a:pt x="304165" y="37274"/>
                  </a:moveTo>
                  <a:lnTo>
                    <a:pt x="281393" y="41148"/>
                  </a:lnTo>
                  <a:lnTo>
                    <a:pt x="281393" y="48348"/>
                  </a:lnTo>
                  <a:lnTo>
                    <a:pt x="304165" y="41148"/>
                  </a:lnTo>
                  <a:lnTo>
                    <a:pt x="304165" y="37274"/>
                  </a:lnTo>
                  <a:close/>
                </a:path>
                <a:path w="1174750" h="585470">
                  <a:moveTo>
                    <a:pt x="352120" y="555561"/>
                  </a:moveTo>
                  <a:lnTo>
                    <a:pt x="322681" y="548386"/>
                  </a:lnTo>
                  <a:lnTo>
                    <a:pt x="322681" y="555561"/>
                  </a:lnTo>
                  <a:lnTo>
                    <a:pt x="352120" y="563181"/>
                  </a:lnTo>
                  <a:lnTo>
                    <a:pt x="352120" y="555561"/>
                  </a:lnTo>
                  <a:close/>
                </a:path>
                <a:path w="1174750" h="585470">
                  <a:moveTo>
                    <a:pt x="352120" y="22517"/>
                  </a:moveTo>
                  <a:lnTo>
                    <a:pt x="322681" y="30086"/>
                  </a:lnTo>
                  <a:lnTo>
                    <a:pt x="322681" y="37274"/>
                  </a:lnTo>
                  <a:lnTo>
                    <a:pt x="352120" y="30086"/>
                  </a:lnTo>
                  <a:lnTo>
                    <a:pt x="352120" y="22517"/>
                  </a:lnTo>
                  <a:close/>
                </a:path>
                <a:path w="1174750" h="585470">
                  <a:moveTo>
                    <a:pt x="400431" y="563181"/>
                  </a:moveTo>
                  <a:lnTo>
                    <a:pt x="370624" y="555561"/>
                  </a:lnTo>
                  <a:lnTo>
                    <a:pt x="370624" y="563181"/>
                  </a:lnTo>
                  <a:lnTo>
                    <a:pt x="400431" y="570369"/>
                  </a:lnTo>
                  <a:lnTo>
                    <a:pt x="400431" y="563181"/>
                  </a:lnTo>
                  <a:close/>
                </a:path>
                <a:path w="1174750" h="585470">
                  <a:moveTo>
                    <a:pt x="400431" y="14947"/>
                  </a:moveTo>
                  <a:lnTo>
                    <a:pt x="370624" y="22517"/>
                  </a:lnTo>
                  <a:lnTo>
                    <a:pt x="370624" y="30086"/>
                  </a:lnTo>
                  <a:lnTo>
                    <a:pt x="400431" y="22517"/>
                  </a:lnTo>
                  <a:lnTo>
                    <a:pt x="400431" y="14947"/>
                  </a:lnTo>
                  <a:close/>
                </a:path>
                <a:path w="1174750" h="585470">
                  <a:moveTo>
                    <a:pt x="448386" y="570369"/>
                  </a:moveTo>
                  <a:lnTo>
                    <a:pt x="418947" y="563181"/>
                  </a:lnTo>
                  <a:lnTo>
                    <a:pt x="418947" y="570369"/>
                  </a:lnTo>
                  <a:lnTo>
                    <a:pt x="448386" y="577964"/>
                  </a:lnTo>
                  <a:lnTo>
                    <a:pt x="448386" y="570369"/>
                  </a:lnTo>
                  <a:close/>
                </a:path>
                <a:path w="1174750" h="585470">
                  <a:moveTo>
                    <a:pt x="448386" y="7747"/>
                  </a:moveTo>
                  <a:lnTo>
                    <a:pt x="418947" y="14947"/>
                  </a:lnTo>
                  <a:lnTo>
                    <a:pt x="418947" y="22517"/>
                  </a:lnTo>
                  <a:lnTo>
                    <a:pt x="448386" y="14947"/>
                  </a:lnTo>
                  <a:lnTo>
                    <a:pt x="448386" y="7747"/>
                  </a:lnTo>
                  <a:close/>
                </a:path>
                <a:path w="1174750" h="585470">
                  <a:moveTo>
                    <a:pt x="496328" y="577964"/>
                  </a:moveTo>
                  <a:lnTo>
                    <a:pt x="474116" y="577964"/>
                  </a:lnTo>
                  <a:lnTo>
                    <a:pt x="466890" y="570369"/>
                  </a:lnTo>
                  <a:lnTo>
                    <a:pt x="466890" y="577964"/>
                  </a:lnTo>
                  <a:lnTo>
                    <a:pt x="474116" y="585165"/>
                  </a:lnTo>
                  <a:lnTo>
                    <a:pt x="496328" y="585165"/>
                  </a:lnTo>
                  <a:lnTo>
                    <a:pt x="496328" y="577964"/>
                  </a:lnTo>
                  <a:close/>
                </a:path>
                <a:path w="1174750" h="585470">
                  <a:moveTo>
                    <a:pt x="496328" y="0"/>
                  </a:moveTo>
                  <a:lnTo>
                    <a:pt x="466890" y="0"/>
                  </a:lnTo>
                  <a:lnTo>
                    <a:pt x="466890" y="7747"/>
                  </a:lnTo>
                  <a:lnTo>
                    <a:pt x="496328" y="7747"/>
                  </a:lnTo>
                  <a:lnTo>
                    <a:pt x="496328" y="0"/>
                  </a:lnTo>
                  <a:close/>
                </a:path>
                <a:path w="1174750" h="585470">
                  <a:moveTo>
                    <a:pt x="544703" y="139"/>
                  </a:moveTo>
                  <a:lnTo>
                    <a:pt x="514845" y="139"/>
                  </a:lnTo>
                  <a:lnTo>
                    <a:pt x="514845" y="7747"/>
                  </a:lnTo>
                  <a:lnTo>
                    <a:pt x="544703" y="7747"/>
                  </a:lnTo>
                  <a:lnTo>
                    <a:pt x="544703" y="139"/>
                  </a:lnTo>
                  <a:close/>
                </a:path>
                <a:path w="1174750" h="585470">
                  <a:moveTo>
                    <a:pt x="604075" y="0"/>
                  </a:moveTo>
                  <a:lnTo>
                    <a:pt x="563346" y="0"/>
                  </a:lnTo>
                  <a:lnTo>
                    <a:pt x="563346" y="7747"/>
                  </a:lnTo>
                  <a:lnTo>
                    <a:pt x="592785" y="7747"/>
                  </a:lnTo>
                  <a:lnTo>
                    <a:pt x="604075" y="7747"/>
                  </a:lnTo>
                  <a:lnTo>
                    <a:pt x="604075" y="0"/>
                  </a:lnTo>
                  <a:close/>
                </a:path>
                <a:path w="1174750" h="585470">
                  <a:moveTo>
                    <a:pt x="826236" y="555561"/>
                  </a:moveTo>
                  <a:lnTo>
                    <a:pt x="818832" y="555561"/>
                  </a:lnTo>
                  <a:lnTo>
                    <a:pt x="796798" y="563181"/>
                  </a:lnTo>
                  <a:lnTo>
                    <a:pt x="796798" y="570369"/>
                  </a:lnTo>
                  <a:lnTo>
                    <a:pt x="818832" y="563181"/>
                  </a:lnTo>
                  <a:lnTo>
                    <a:pt x="826236" y="563181"/>
                  </a:lnTo>
                  <a:lnTo>
                    <a:pt x="826236" y="555561"/>
                  </a:lnTo>
                  <a:close/>
                </a:path>
                <a:path w="1174750" h="585470">
                  <a:moveTo>
                    <a:pt x="874547" y="544588"/>
                  </a:moveTo>
                  <a:lnTo>
                    <a:pt x="844740" y="548386"/>
                  </a:lnTo>
                  <a:lnTo>
                    <a:pt x="844740" y="555561"/>
                  </a:lnTo>
                  <a:lnTo>
                    <a:pt x="874547" y="548386"/>
                  </a:lnTo>
                  <a:lnTo>
                    <a:pt x="874547" y="544588"/>
                  </a:lnTo>
                  <a:close/>
                </a:path>
                <a:path w="1174750" h="585470">
                  <a:moveTo>
                    <a:pt x="922502" y="529805"/>
                  </a:moveTo>
                  <a:lnTo>
                    <a:pt x="893064" y="536968"/>
                  </a:lnTo>
                  <a:lnTo>
                    <a:pt x="893064" y="544588"/>
                  </a:lnTo>
                  <a:lnTo>
                    <a:pt x="922502" y="536968"/>
                  </a:lnTo>
                  <a:lnTo>
                    <a:pt x="922502" y="529805"/>
                  </a:lnTo>
                  <a:close/>
                </a:path>
                <a:path w="1174750" h="585470">
                  <a:moveTo>
                    <a:pt x="963231" y="515035"/>
                  </a:moveTo>
                  <a:lnTo>
                    <a:pt x="941019" y="522236"/>
                  </a:lnTo>
                  <a:lnTo>
                    <a:pt x="941019" y="529805"/>
                  </a:lnTo>
                  <a:lnTo>
                    <a:pt x="963231" y="522236"/>
                  </a:lnTo>
                  <a:lnTo>
                    <a:pt x="963231" y="515035"/>
                  </a:lnTo>
                  <a:close/>
                </a:path>
                <a:path w="1174750" h="585470">
                  <a:moveTo>
                    <a:pt x="1011555" y="496404"/>
                  </a:moveTo>
                  <a:lnTo>
                    <a:pt x="981748" y="507288"/>
                  </a:lnTo>
                  <a:lnTo>
                    <a:pt x="981748" y="515035"/>
                  </a:lnTo>
                  <a:lnTo>
                    <a:pt x="1011555" y="500278"/>
                  </a:lnTo>
                  <a:lnTo>
                    <a:pt x="1011555" y="496404"/>
                  </a:lnTo>
                  <a:close/>
                </a:path>
                <a:path w="1174750" h="585470">
                  <a:moveTo>
                    <a:pt x="1052283" y="466877"/>
                  </a:moveTo>
                  <a:lnTo>
                    <a:pt x="1022477" y="489204"/>
                  </a:lnTo>
                  <a:lnTo>
                    <a:pt x="1022477" y="496404"/>
                  </a:lnTo>
                  <a:lnTo>
                    <a:pt x="1052283" y="474446"/>
                  </a:lnTo>
                  <a:lnTo>
                    <a:pt x="1052283" y="466877"/>
                  </a:lnTo>
                  <a:close/>
                </a:path>
                <a:path w="1174750" h="585470">
                  <a:moveTo>
                    <a:pt x="1093012" y="448233"/>
                  </a:moveTo>
                  <a:lnTo>
                    <a:pt x="1078191" y="455803"/>
                  </a:lnTo>
                  <a:lnTo>
                    <a:pt x="1063574" y="459676"/>
                  </a:lnTo>
                  <a:lnTo>
                    <a:pt x="1063574" y="466877"/>
                  </a:lnTo>
                  <a:lnTo>
                    <a:pt x="1078191" y="459676"/>
                  </a:lnTo>
                  <a:lnTo>
                    <a:pt x="1093012" y="455803"/>
                  </a:lnTo>
                  <a:lnTo>
                    <a:pt x="1093012" y="448233"/>
                  </a:lnTo>
                  <a:close/>
                </a:path>
                <a:path w="1174750" h="585470">
                  <a:moveTo>
                    <a:pt x="1126515" y="411327"/>
                  </a:moveTo>
                  <a:lnTo>
                    <a:pt x="1107998" y="433476"/>
                  </a:lnTo>
                  <a:lnTo>
                    <a:pt x="1107998" y="441045"/>
                  </a:lnTo>
                  <a:lnTo>
                    <a:pt x="1126515" y="418528"/>
                  </a:lnTo>
                  <a:lnTo>
                    <a:pt x="1126515" y="411327"/>
                  </a:lnTo>
                  <a:close/>
                </a:path>
                <a:path w="1174750" h="585470">
                  <a:moveTo>
                    <a:pt x="1160018" y="377926"/>
                  </a:moveTo>
                  <a:lnTo>
                    <a:pt x="1155954" y="377926"/>
                  </a:lnTo>
                  <a:lnTo>
                    <a:pt x="1133729" y="400075"/>
                  </a:lnTo>
                  <a:lnTo>
                    <a:pt x="1141514" y="400075"/>
                  </a:lnTo>
                  <a:lnTo>
                    <a:pt x="1160018" y="377926"/>
                  </a:lnTo>
                  <a:close/>
                </a:path>
                <a:path w="1174750" h="585470">
                  <a:moveTo>
                    <a:pt x="1174457" y="336969"/>
                  </a:moveTo>
                  <a:lnTo>
                    <a:pt x="1167244" y="336969"/>
                  </a:lnTo>
                  <a:lnTo>
                    <a:pt x="1167244" y="352285"/>
                  </a:lnTo>
                  <a:lnTo>
                    <a:pt x="1160018" y="359473"/>
                  </a:lnTo>
                  <a:lnTo>
                    <a:pt x="1167244" y="359473"/>
                  </a:lnTo>
                  <a:lnTo>
                    <a:pt x="1174457" y="352285"/>
                  </a:lnTo>
                  <a:lnTo>
                    <a:pt x="1174457" y="33696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9" name="object 14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162330" y="3204191"/>
              <a:ext cx="192720" cy="237127"/>
            </a:xfrm>
            <a:prstGeom prst="rect">
              <a:avLst/>
            </a:prstGeom>
          </p:spPr>
        </p:pic>
        <p:sp>
          <p:nvSpPr>
            <p:cNvPr id="150" name="object 150"/>
            <p:cNvSpPr/>
            <p:nvPr/>
          </p:nvSpPr>
          <p:spPr>
            <a:xfrm>
              <a:off x="5791695" y="3126460"/>
              <a:ext cx="348615" cy="78105"/>
            </a:xfrm>
            <a:custGeom>
              <a:avLst/>
              <a:gdLst/>
              <a:ahLst/>
              <a:cxnLst/>
              <a:rect l="l" t="t" r="r" b="b"/>
              <a:pathLst>
                <a:path w="348614" h="78105">
                  <a:moveTo>
                    <a:pt x="25781" y="0"/>
                  </a:moveTo>
                  <a:lnTo>
                    <a:pt x="0" y="0"/>
                  </a:lnTo>
                  <a:lnTo>
                    <a:pt x="0" y="7607"/>
                  </a:lnTo>
                  <a:lnTo>
                    <a:pt x="25781" y="7607"/>
                  </a:lnTo>
                  <a:lnTo>
                    <a:pt x="25781" y="0"/>
                  </a:lnTo>
                  <a:close/>
                </a:path>
                <a:path w="348614" h="78105">
                  <a:moveTo>
                    <a:pt x="74295" y="0"/>
                  </a:moveTo>
                  <a:lnTo>
                    <a:pt x="48501" y="0"/>
                  </a:lnTo>
                  <a:lnTo>
                    <a:pt x="48501" y="7607"/>
                  </a:lnTo>
                  <a:lnTo>
                    <a:pt x="74295" y="7607"/>
                  </a:lnTo>
                  <a:lnTo>
                    <a:pt x="74295" y="0"/>
                  </a:lnTo>
                  <a:close/>
                </a:path>
                <a:path w="348614" h="78105">
                  <a:moveTo>
                    <a:pt x="122237" y="7620"/>
                  </a:moveTo>
                  <a:lnTo>
                    <a:pt x="96456" y="7620"/>
                  </a:lnTo>
                  <a:lnTo>
                    <a:pt x="96456" y="14808"/>
                  </a:lnTo>
                  <a:lnTo>
                    <a:pt x="122237" y="14808"/>
                  </a:lnTo>
                  <a:lnTo>
                    <a:pt x="122237" y="7620"/>
                  </a:lnTo>
                  <a:close/>
                </a:path>
                <a:path w="348614" h="78105">
                  <a:moveTo>
                    <a:pt x="170561" y="14770"/>
                  </a:moveTo>
                  <a:lnTo>
                    <a:pt x="144767" y="14770"/>
                  </a:lnTo>
                  <a:lnTo>
                    <a:pt x="144767" y="22377"/>
                  </a:lnTo>
                  <a:lnTo>
                    <a:pt x="170561" y="22377"/>
                  </a:lnTo>
                  <a:lnTo>
                    <a:pt x="170561" y="14770"/>
                  </a:lnTo>
                  <a:close/>
                </a:path>
                <a:path w="348614" h="78105">
                  <a:moveTo>
                    <a:pt x="211416" y="29946"/>
                  </a:moveTo>
                  <a:lnTo>
                    <a:pt x="192722" y="22377"/>
                  </a:lnTo>
                  <a:lnTo>
                    <a:pt x="192722" y="29946"/>
                  </a:lnTo>
                  <a:lnTo>
                    <a:pt x="211416" y="37134"/>
                  </a:lnTo>
                  <a:lnTo>
                    <a:pt x="211416" y="29946"/>
                  </a:lnTo>
                  <a:close/>
                </a:path>
                <a:path w="348614" h="78105">
                  <a:moveTo>
                    <a:pt x="259359" y="41008"/>
                  </a:moveTo>
                  <a:lnTo>
                    <a:pt x="233451" y="29946"/>
                  </a:lnTo>
                  <a:lnTo>
                    <a:pt x="233451" y="37134"/>
                  </a:lnTo>
                  <a:lnTo>
                    <a:pt x="259359" y="48209"/>
                  </a:lnTo>
                  <a:lnTo>
                    <a:pt x="259359" y="41008"/>
                  </a:lnTo>
                  <a:close/>
                </a:path>
                <a:path w="348614" h="78105">
                  <a:moveTo>
                    <a:pt x="307682" y="55778"/>
                  </a:moveTo>
                  <a:lnTo>
                    <a:pt x="296392" y="48209"/>
                  </a:lnTo>
                  <a:lnTo>
                    <a:pt x="281952" y="41008"/>
                  </a:lnTo>
                  <a:lnTo>
                    <a:pt x="281952" y="48209"/>
                  </a:lnTo>
                  <a:lnTo>
                    <a:pt x="296392" y="55778"/>
                  </a:lnTo>
                  <a:lnTo>
                    <a:pt x="307682" y="62979"/>
                  </a:lnTo>
                  <a:lnTo>
                    <a:pt x="307682" y="55778"/>
                  </a:lnTo>
                  <a:close/>
                </a:path>
                <a:path w="348614" h="78105">
                  <a:moveTo>
                    <a:pt x="348411" y="70535"/>
                  </a:moveTo>
                  <a:lnTo>
                    <a:pt x="329895" y="62979"/>
                  </a:lnTo>
                  <a:lnTo>
                    <a:pt x="329895" y="70535"/>
                  </a:lnTo>
                  <a:lnTo>
                    <a:pt x="348411" y="77736"/>
                  </a:lnTo>
                  <a:lnTo>
                    <a:pt x="348411" y="705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1" name="object 151"/>
          <p:cNvSpPr txBox="1"/>
          <p:nvPr/>
        </p:nvSpPr>
        <p:spPr>
          <a:xfrm>
            <a:off x="5167884" y="3202784"/>
            <a:ext cx="1205230" cy="238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400" spc="-130" dirty="0">
                <a:latin typeface="Microsoft Sans Serif"/>
                <a:cs typeface="Microsoft Sans Serif"/>
              </a:rPr>
              <a:t>PARTICIPACION</a:t>
            </a:r>
            <a:endParaRPr sz="1400">
              <a:latin typeface="Microsoft Sans Serif"/>
              <a:cs typeface="Microsoft Sans Serif"/>
            </a:endParaRPr>
          </a:p>
        </p:txBody>
      </p:sp>
      <p:sp>
        <p:nvSpPr>
          <p:cNvPr id="152" name="object 152"/>
          <p:cNvSpPr txBox="1"/>
          <p:nvPr/>
        </p:nvSpPr>
        <p:spPr>
          <a:xfrm>
            <a:off x="5486308" y="3406511"/>
            <a:ext cx="563880" cy="238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400" spc="-325" dirty="0">
                <a:latin typeface="Microsoft Sans Serif"/>
                <a:cs typeface="Microsoft Sans Serif"/>
              </a:rPr>
              <a:t>S</a:t>
            </a:r>
            <a:r>
              <a:rPr sz="1400" spc="-135" dirty="0">
                <a:latin typeface="Microsoft Sans Serif"/>
                <a:cs typeface="Microsoft Sans Serif"/>
              </a:rPr>
              <a:t>O</a:t>
            </a:r>
            <a:r>
              <a:rPr sz="1400" spc="-225" dirty="0">
                <a:latin typeface="Microsoft Sans Serif"/>
                <a:cs typeface="Microsoft Sans Serif"/>
              </a:rPr>
              <a:t>C</a:t>
            </a:r>
            <a:r>
              <a:rPr sz="1400" spc="-70" dirty="0">
                <a:latin typeface="Microsoft Sans Serif"/>
                <a:cs typeface="Microsoft Sans Serif"/>
              </a:rPr>
              <a:t>I</a:t>
            </a:r>
            <a:r>
              <a:rPr sz="1400" spc="-60" dirty="0">
                <a:latin typeface="Microsoft Sans Serif"/>
                <a:cs typeface="Microsoft Sans Serif"/>
              </a:rPr>
              <a:t>A</a:t>
            </a:r>
            <a:r>
              <a:rPr sz="1400" spc="-105" dirty="0">
                <a:latin typeface="Microsoft Sans Serif"/>
                <a:cs typeface="Microsoft Sans Serif"/>
              </a:rPr>
              <a:t>L</a:t>
            </a:r>
            <a:endParaRPr sz="1400">
              <a:latin typeface="Microsoft Sans Serif"/>
              <a:cs typeface="Microsoft Sans Serif"/>
            </a:endParaRPr>
          </a:p>
        </p:txBody>
      </p:sp>
      <p:grpSp>
        <p:nvGrpSpPr>
          <p:cNvPr id="153" name="object 153"/>
          <p:cNvGrpSpPr/>
          <p:nvPr/>
        </p:nvGrpSpPr>
        <p:grpSpPr>
          <a:xfrm>
            <a:off x="2927632" y="1397286"/>
            <a:ext cx="2338705" cy="2096135"/>
            <a:chOff x="2927632" y="1397286"/>
            <a:chExt cx="2338705" cy="2096135"/>
          </a:xfrm>
        </p:grpSpPr>
        <p:sp>
          <p:nvSpPr>
            <p:cNvPr id="154" name="object 154"/>
            <p:cNvSpPr/>
            <p:nvPr/>
          </p:nvSpPr>
          <p:spPr>
            <a:xfrm>
              <a:off x="3546624" y="3189428"/>
              <a:ext cx="537845" cy="300355"/>
            </a:xfrm>
            <a:custGeom>
              <a:avLst/>
              <a:gdLst/>
              <a:ahLst/>
              <a:cxnLst/>
              <a:rect l="l" t="t" r="r" b="b"/>
              <a:pathLst>
                <a:path w="537845" h="300354">
                  <a:moveTo>
                    <a:pt x="507442" y="0"/>
                  </a:moveTo>
                  <a:lnTo>
                    <a:pt x="321941" y="233252"/>
                  </a:lnTo>
                  <a:lnTo>
                    <a:pt x="377665" y="233252"/>
                  </a:lnTo>
                  <a:lnTo>
                    <a:pt x="329717" y="266653"/>
                  </a:lnTo>
                  <a:lnTo>
                    <a:pt x="281398" y="296363"/>
                  </a:lnTo>
                  <a:lnTo>
                    <a:pt x="248259" y="281416"/>
                  </a:lnTo>
                  <a:lnTo>
                    <a:pt x="214751" y="251890"/>
                  </a:lnTo>
                  <a:lnTo>
                    <a:pt x="151991" y="192654"/>
                  </a:lnTo>
                  <a:lnTo>
                    <a:pt x="118483" y="103893"/>
                  </a:lnTo>
                  <a:lnTo>
                    <a:pt x="111263" y="55729"/>
                  </a:lnTo>
                  <a:lnTo>
                    <a:pt x="103487" y="7565"/>
                  </a:lnTo>
                  <a:lnTo>
                    <a:pt x="0" y="0"/>
                  </a:lnTo>
                  <a:lnTo>
                    <a:pt x="7220" y="62926"/>
                  </a:lnTo>
                  <a:lnTo>
                    <a:pt x="22030" y="114965"/>
                  </a:lnTo>
                  <a:lnTo>
                    <a:pt x="40543" y="170326"/>
                  </a:lnTo>
                  <a:lnTo>
                    <a:pt x="70534" y="211292"/>
                  </a:lnTo>
                  <a:lnTo>
                    <a:pt x="103487" y="251890"/>
                  </a:lnTo>
                  <a:lnTo>
                    <a:pt x="136996" y="281416"/>
                  </a:lnTo>
                  <a:lnTo>
                    <a:pt x="181242" y="296363"/>
                  </a:lnTo>
                  <a:lnTo>
                    <a:pt x="226044" y="300054"/>
                  </a:lnTo>
                  <a:lnTo>
                    <a:pt x="329717" y="300054"/>
                  </a:lnTo>
                  <a:lnTo>
                    <a:pt x="370445" y="296363"/>
                  </a:lnTo>
                  <a:lnTo>
                    <a:pt x="411174" y="281416"/>
                  </a:lnTo>
                  <a:lnTo>
                    <a:pt x="448200" y="259087"/>
                  </a:lnTo>
                  <a:lnTo>
                    <a:pt x="481708" y="233252"/>
                  </a:lnTo>
                  <a:lnTo>
                    <a:pt x="537433" y="233252"/>
                  </a:lnTo>
                  <a:lnTo>
                    <a:pt x="507442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5" name="object 155"/>
            <p:cNvSpPr/>
            <p:nvPr/>
          </p:nvSpPr>
          <p:spPr>
            <a:xfrm>
              <a:off x="3546624" y="3189428"/>
              <a:ext cx="281940" cy="300355"/>
            </a:xfrm>
            <a:custGeom>
              <a:avLst/>
              <a:gdLst/>
              <a:ahLst/>
              <a:cxnLst/>
              <a:rect l="l" t="t" r="r" b="b"/>
              <a:pathLst>
                <a:path w="281939" h="300354">
                  <a:moveTo>
                    <a:pt x="0" y="0"/>
                  </a:moveTo>
                  <a:lnTo>
                    <a:pt x="7220" y="62926"/>
                  </a:lnTo>
                  <a:lnTo>
                    <a:pt x="22030" y="114965"/>
                  </a:lnTo>
                  <a:lnTo>
                    <a:pt x="40543" y="170326"/>
                  </a:lnTo>
                  <a:lnTo>
                    <a:pt x="70534" y="211292"/>
                  </a:lnTo>
                  <a:lnTo>
                    <a:pt x="103487" y="251890"/>
                  </a:lnTo>
                  <a:lnTo>
                    <a:pt x="136996" y="281416"/>
                  </a:lnTo>
                  <a:lnTo>
                    <a:pt x="181242" y="296363"/>
                  </a:lnTo>
                  <a:lnTo>
                    <a:pt x="226044" y="300054"/>
                  </a:lnTo>
                  <a:lnTo>
                    <a:pt x="255479" y="300054"/>
                  </a:lnTo>
                  <a:lnTo>
                    <a:pt x="281398" y="296363"/>
                  </a:lnTo>
                  <a:lnTo>
                    <a:pt x="248259" y="281416"/>
                  </a:lnTo>
                  <a:lnTo>
                    <a:pt x="214751" y="251890"/>
                  </a:lnTo>
                  <a:lnTo>
                    <a:pt x="151991" y="192654"/>
                  </a:lnTo>
                  <a:lnTo>
                    <a:pt x="118483" y="103893"/>
                  </a:lnTo>
                  <a:lnTo>
                    <a:pt x="111263" y="55729"/>
                  </a:lnTo>
                  <a:lnTo>
                    <a:pt x="103487" y="756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DCD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6" name="object 156"/>
            <p:cNvSpPr/>
            <p:nvPr/>
          </p:nvSpPr>
          <p:spPr>
            <a:xfrm>
              <a:off x="3546624" y="3189428"/>
              <a:ext cx="537845" cy="300355"/>
            </a:xfrm>
            <a:custGeom>
              <a:avLst/>
              <a:gdLst/>
              <a:ahLst/>
              <a:cxnLst/>
              <a:rect l="l" t="t" r="r" b="b"/>
              <a:pathLst>
                <a:path w="537845" h="300354">
                  <a:moveTo>
                    <a:pt x="0" y="0"/>
                  </a:moveTo>
                  <a:lnTo>
                    <a:pt x="7220" y="62926"/>
                  </a:lnTo>
                  <a:lnTo>
                    <a:pt x="22030" y="114965"/>
                  </a:lnTo>
                  <a:lnTo>
                    <a:pt x="40543" y="170326"/>
                  </a:lnTo>
                  <a:lnTo>
                    <a:pt x="70534" y="211292"/>
                  </a:lnTo>
                  <a:lnTo>
                    <a:pt x="103487" y="251890"/>
                  </a:lnTo>
                  <a:lnTo>
                    <a:pt x="136996" y="281416"/>
                  </a:lnTo>
                  <a:lnTo>
                    <a:pt x="181242" y="296363"/>
                  </a:lnTo>
                  <a:lnTo>
                    <a:pt x="226044" y="300054"/>
                  </a:lnTo>
                  <a:lnTo>
                    <a:pt x="329717" y="300054"/>
                  </a:lnTo>
                  <a:lnTo>
                    <a:pt x="370445" y="296363"/>
                  </a:lnTo>
                  <a:lnTo>
                    <a:pt x="411174" y="281416"/>
                  </a:lnTo>
                  <a:lnTo>
                    <a:pt x="448200" y="259087"/>
                  </a:lnTo>
                  <a:lnTo>
                    <a:pt x="481708" y="233252"/>
                  </a:lnTo>
                  <a:lnTo>
                    <a:pt x="537433" y="233252"/>
                  </a:lnTo>
                  <a:lnTo>
                    <a:pt x="507442" y="0"/>
                  </a:lnTo>
                  <a:lnTo>
                    <a:pt x="321941" y="233252"/>
                  </a:lnTo>
                  <a:lnTo>
                    <a:pt x="377665" y="233252"/>
                  </a:lnTo>
                  <a:lnTo>
                    <a:pt x="329717" y="266653"/>
                  </a:lnTo>
                  <a:lnTo>
                    <a:pt x="281398" y="296363"/>
                  </a:lnTo>
                  <a:lnTo>
                    <a:pt x="248259" y="281416"/>
                  </a:lnTo>
                  <a:lnTo>
                    <a:pt x="214751" y="251890"/>
                  </a:lnTo>
                  <a:lnTo>
                    <a:pt x="151991" y="192654"/>
                  </a:lnTo>
                  <a:lnTo>
                    <a:pt x="118483" y="103893"/>
                  </a:lnTo>
                  <a:lnTo>
                    <a:pt x="111263" y="55729"/>
                  </a:lnTo>
                  <a:lnTo>
                    <a:pt x="103487" y="7565"/>
                  </a:lnTo>
                  <a:lnTo>
                    <a:pt x="0" y="0"/>
                  </a:lnTo>
                </a:path>
                <a:path w="537845" h="300354">
                  <a:moveTo>
                    <a:pt x="226044" y="300054"/>
                  </a:moveTo>
                  <a:lnTo>
                    <a:pt x="255479" y="300054"/>
                  </a:lnTo>
                  <a:lnTo>
                    <a:pt x="281398" y="296363"/>
                  </a:lnTo>
                </a:path>
              </a:pathLst>
            </a:custGeom>
            <a:ln w="722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7" name="object 157"/>
            <p:cNvSpPr/>
            <p:nvPr/>
          </p:nvSpPr>
          <p:spPr>
            <a:xfrm>
              <a:off x="3198209" y="2708344"/>
              <a:ext cx="170815" cy="585470"/>
            </a:xfrm>
            <a:custGeom>
              <a:avLst/>
              <a:gdLst/>
              <a:ahLst/>
              <a:cxnLst/>
              <a:rect l="l" t="t" r="r" b="b"/>
              <a:pathLst>
                <a:path w="170814" h="585470">
                  <a:moveTo>
                    <a:pt x="114965" y="0"/>
                  </a:moveTo>
                  <a:lnTo>
                    <a:pt x="114965" y="55360"/>
                  </a:lnTo>
                  <a:lnTo>
                    <a:pt x="67017" y="88761"/>
                  </a:lnTo>
                  <a:lnTo>
                    <a:pt x="33508" y="136925"/>
                  </a:lnTo>
                  <a:lnTo>
                    <a:pt x="7220" y="192285"/>
                  </a:lnTo>
                  <a:lnTo>
                    <a:pt x="0" y="255212"/>
                  </a:lnTo>
                  <a:lnTo>
                    <a:pt x="0" y="370177"/>
                  </a:lnTo>
                  <a:lnTo>
                    <a:pt x="14995" y="455248"/>
                  </a:lnTo>
                  <a:lnTo>
                    <a:pt x="48319" y="522050"/>
                  </a:lnTo>
                  <a:lnTo>
                    <a:pt x="74237" y="551576"/>
                  </a:lnTo>
                  <a:lnTo>
                    <a:pt x="170504" y="584977"/>
                  </a:lnTo>
                  <a:lnTo>
                    <a:pt x="170504" y="466320"/>
                  </a:lnTo>
                  <a:lnTo>
                    <a:pt x="114965" y="455248"/>
                  </a:lnTo>
                  <a:lnTo>
                    <a:pt x="67017" y="425723"/>
                  </a:lnTo>
                  <a:lnTo>
                    <a:pt x="33508" y="377374"/>
                  </a:lnTo>
                  <a:lnTo>
                    <a:pt x="7220" y="318323"/>
                  </a:lnTo>
                  <a:lnTo>
                    <a:pt x="18513" y="270159"/>
                  </a:lnTo>
                  <a:lnTo>
                    <a:pt x="48319" y="229561"/>
                  </a:lnTo>
                  <a:lnTo>
                    <a:pt x="74237" y="199851"/>
                  </a:lnTo>
                  <a:lnTo>
                    <a:pt x="114965" y="181213"/>
                  </a:lnTo>
                  <a:lnTo>
                    <a:pt x="114965" y="233252"/>
                  </a:lnTo>
                  <a:lnTo>
                    <a:pt x="170504" y="103524"/>
                  </a:lnTo>
                  <a:lnTo>
                    <a:pt x="114965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8" name="object 158"/>
            <p:cNvSpPr/>
            <p:nvPr/>
          </p:nvSpPr>
          <p:spPr>
            <a:xfrm>
              <a:off x="3198209" y="3026667"/>
              <a:ext cx="170815" cy="266700"/>
            </a:xfrm>
            <a:custGeom>
              <a:avLst/>
              <a:gdLst/>
              <a:ahLst/>
              <a:cxnLst/>
              <a:rect l="l" t="t" r="r" b="b"/>
              <a:pathLst>
                <a:path w="170814" h="266700">
                  <a:moveTo>
                    <a:pt x="7220" y="0"/>
                  </a:moveTo>
                  <a:lnTo>
                    <a:pt x="0" y="25650"/>
                  </a:lnTo>
                  <a:lnTo>
                    <a:pt x="0" y="51854"/>
                  </a:lnTo>
                  <a:lnTo>
                    <a:pt x="14995" y="136925"/>
                  </a:lnTo>
                  <a:lnTo>
                    <a:pt x="48319" y="203727"/>
                  </a:lnTo>
                  <a:lnTo>
                    <a:pt x="74237" y="233252"/>
                  </a:lnTo>
                  <a:lnTo>
                    <a:pt x="170504" y="266653"/>
                  </a:lnTo>
                  <a:lnTo>
                    <a:pt x="170504" y="147997"/>
                  </a:lnTo>
                  <a:lnTo>
                    <a:pt x="114965" y="136925"/>
                  </a:lnTo>
                  <a:lnTo>
                    <a:pt x="67017" y="107399"/>
                  </a:lnTo>
                  <a:lnTo>
                    <a:pt x="33508" y="59051"/>
                  </a:lnTo>
                  <a:lnTo>
                    <a:pt x="7220" y="0"/>
                  </a:lnTo>
                  <a:close/>
                </a:path>
              </a:pathLst>
            </a:custGeom>
            <a:solidFill>
              <a:srgbClr val="CDCD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9" name="object 159"/>
            <p:cNvSpPr/>
            <p:nvPr/>
          </p:nvSpPr>
          <p:spPr>
            <a:xfrm>
              <a:off x="3198209" y="2708344"/>
              <a:ext cx="170815" cy="585470"/>
            </a:xfrm>
            <a:custGeom>
              <a:avLst/>
              <a:gdLst/>
              <a:ahLst/>
              <a:cxnLst/>
              <a:rect l="l" t="t" r="r" b="b"/>
              <a:pathLst>
                <a:path w="170814" h="585470">
                  <a:moveTo>
                    <a:pt x="170504" y="584977"/>
                  </a:moveTo>
                  <a:lnTo>
                    <a:pt x="136996" y="577411"/>
                  </a:lnTo>
                  <a:lnTo>
                    <a:pt x="103672" y="570214"/>
                  </a:lnTo>
                  <a:lnTo>
                    <a:pt x="74237" y="551576"/>
                  </a:lnTo>
                  <a:lnTo>
                    <a:pt x="48319" y="522050"/>
                  </a:lnTo>
                  <a:lnTo>
                    <a:pt x="14995" y="455248"/>
                  </a:lnTo>
                  <a:lnTo>
                    <a:pt x="7220" y="410775"/>
                  </a:lnTo>
                  <a:lnTo>
                    <a:pt x="0" y="370177"/>
                  </a:lnTo>
                  <a:lnTo>
                    <a:pt x="0" y="255212"/>
                  </a:lnTo>
                  <a:lnTo>
                    <a:pt x="7220" y="192285"/>
                  </a:lnTo>
                  <a:lnTo>
                    <a:pt x="33508" y="136925"/>
                  </a:lnTo>
                  <a:lnTo>
                    <a:pt x="67017" y="88761"/>
                  </a:lnTo>
                  <a:lnTo>
                    <a:pt x="114965" y="55360"/>
                  </a:lnTo>
                  <a:lnTo>
                    <a:pt x="114965" y="0"/>
                  </a:lnTo>
                  <a:lnTo>
                    <a:pt x="170504" y="103524"/>
                  </a:lnTo>
                  <a:lnTo>
                    <a:pt x="114965" y="233252"/>
                  </a:lnTo>
                  <a:lnTo>
                    <a:pt x="114965" y="181213"/>
                  </a:lnTo>
                  <a:lnTo>
                    <a:pt x="74237" y="199851"/>
                  </a:lnTo>
                  <a:lnTo>
                    <a:pt x="48319" y="229561"/>
                  </a:lnTo>
                  <a:lnTo>
                    <a:pt x="18513" y="270159"/>
                  </a:lnTo>
                  <a:lnTo>
                    <a:pt x="7220" y="318323"/>
                  </a:lnTo>
                  <a:lnTo>
                    <a:pt x="33508" y="377374"/>
                  </a:lnTo>
                  <a:lnTo>
                    <a:pt x="67017" y="425723"/>
                  </a:lnTo>
                  <a:lnTo>
                    <a:pt x="114965" y="455248"/>
                  </a:lnTo>
                  <a:lnTo>
                    <a:pt x="170504" y="466320"/>
                  </a:lnTo>
                  <a:lnTo>
                    <a:pt x="170504" y="584977"/>
                  </a:lnTo>
                </a:path>
                <a:path w="170814" h="585470">
                  <a:moveTo>
                    <a:pt x="0" y="370177"/>
                  </a:moveTo>
                  <a:lnTo>
                    <a:pt x="0" y="343973"/>
                  </a:lnTo>
                  <a:lnTo>
                    <a:pt x="7220" y="318323"/>
                  </a:lnTo>
                </a:path>
              </a:pathLst>
            </a:custGeom>
            <a:ln w="722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0" name="object 16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198209" y="1800984"/>
              <a:ext cx="266920" cy="188964"/>
            </a:xfrm>
            <a:prstGeom prst="rect">
              <a:avLst/>
            </a:prstGeom>
          </p:spPr>
        </p:pic>
        <p:sp>
          <p:nvSpPr>
            <p:cNvPr id="161" name="object 161"/>
            <p:cNvSpPr/>
            <p:nvPr/>
          </p:nvSpPr>
          <p:spPr>
            <a:xfrm>
              <a:off x="3198209" y="1797293"/>
              <a:ext cx="259715" cy="185420"/>
            </a:xfrm>
            <a:custGeom>
              <a:avLst/>
              <a:gdLst/>
              <a:ahLst/>
              <a:cxnLst/>
              <a:rect l="l" t="t" r="r" b="b"/>
              <a:pathLst>
                <a:path w="259714" h="185419">
                  <a:moveTo>
                    <a:pt x="0" y="111090"/>
                  </a:moveTo>
                  <a:lnTo>
                    <a:pt x="40728" y="111090"/>
                  </a:lnTo>
                  <a:lnTo>
                    <a:pt x="40728" y="185088"/>
                  </a:lnTo>
                  <a:lnTo>
                    <a:pt x="218453" y="185088"/>
                  </a:lnTo>
                  <a:lnTo>
                    <a:pt x="218453" y="111090"/>
                  </a:lnTo>
                  <a:lnTo>
                    <a:pt x="259182" y="111090"/>
                  </a:lnTo>
                  <a:lnTo>
                    <a:pt x="129776" y="0"/>
                  </a:lnTo>
                  <a:lnTo>
                    <a:pt x="0" y="111090"/>
                  </a:lnTo>
                  <a:close/>
                </a:path>
              </a:pathLst>
            </a:custGeom>
            <a:ln w="722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2" name="object 16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428045" y="1689970"/>
              <a:ext cx="329723" cy="192501"/>
            </a:xfrm>
            <a:prstGeom prst="rect">
              <a:avLst/>
            </a:prstGeom>
          </p:spPr>
        </p:pic>
        <p:pic>
          <p:nvPicPr>
            <p:cNvPr id="163" name="object 16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254007" y="1697441"/>
              <a:ext cx="359652" cy="251540"/>
            </a:xfrm>
            <a:prstGeom prst="rect">
              <a:avLst/>
            </a:prstGeom>
          </p:spPr>
        </p:pic>
        <p:sp>
          <p:nvSpPr>
            <p:cNvPr id="164" name="object 164"/>
            <p:cNvSpPr/>
            <p:nvPr/>
          </p:nvSpPr>
          <p:spPr>
            <a:xfrm>
              <a:off x="4254007" y="1693584"/>
              <a:ext cx="352425" cy="248285"/>
            </a:xfrm>
            <a:custGeom>
              <a:avLst/>
              <a:gdLst/>
              <a:ahLst/>
              <a:cxnLst/>
              <a:rect l="l" t="t" r="r" b="b"/>
              <a:pathLst>
                <a:path w="352425" h="248285">
                  <a:moveTo>
                    <a:pt x="0" y="144306"/>
                  </a:moveTo>
                  <a:lnTo>
                    <a:pt x="55724" y="144306"/>
                  </a:lnTo>
                  <a:lnTo>
                    <a:pt x="55724" y="248200"/>
                  </a:lnTo>
                  <a:lnTo>
                    <a:pt x="296393" y="248200"/>
                  </a:lnTo>
                  <a:lnTo>
                    <a:pt x="296393" y="144306"/>
                  </a:lnTo>
                  <a:lnTo>
                    <a:pt x="352117" y="144306"/>
                  </a:lnTo>
                  <a:lnTo>
                    <a:pt x="170690" y="0"/>
                  </a:lnTo>
                  <a:lnTo>
                    <a:pt x="0" y="144306"/>
                  </a:lnTo>
                  <a:close/>
                </a:path>
              </a:pathLst>
            </a:custGeom>
            <a:ln w="722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5" name="object 165"/>
            <p:cNvSpPr/>
            <p:nvPr/>
          </p:nvSpPr>
          <p:spPr>
            <a:xfrm>
              <a:off x="3546624" y="1401096"/>
              <a:ext cx="781685" cy="200660"/>
            </a:xfrm>
            <a:custGeom>
              <a:avLst/>
              <a:gdLst/>
              <a:ahLst/>
              <a:cxnLst/>
              <a:rect l="l" t="t" r="r" b="b"/>
              <a:pathLst>
                <a:path w="781685" h="200659">
                  <a:moveTo>
                    <a:pt x="418394" y="0"/>
                  </a:moveTo>
                  <a:lnTo>
                    <a:pt x="296208" y="0"/>
                  </a:lnTo>
                  <a:lnTo>
                    <a:pt x="233264" y="7196"/>
                  </a:lnTo>
                  <a:lnTo>
                    <a:pt x="181242" y="14762"/>
                  </a:lnTo>
                  <a:lnTo>
                    <a:pt x="133293" y="33400"/>
                  </a:lnTo>
                  <a:lnTo>
                    <a:pt x="89047" y="62926"/>
                  </a:lnTo>
                  <a:lnTo>
                    <a:pt x="47948" y="88761"/>
                  </a:lnTo>
                  <a:lnTo>
                    <a:pt x="22030" y="122162"/>
                  </a:lnTo>
                  <a:lnTo>
                    <a:pt x="7220" y="155563"/>
                  </a:lnTo>
                  <a:lnTo>
                    <a:pt x="0" y="200036"/>
                  </a:lnTo>
                  <a:lnTo>
                    <a:pt x="125703" y="200036"/>
                  </a:lnTo>
                  <a:lnTo>
                    <a:pt x="133293" y="162760"/>
                  </a:lnTo>
                  <a:lnTo>
                    <a:pt x="144216" y="129359"/>
                  </a:lnTo>
                  <a:lnTo>
                    <a:pt x="192720" y="73998"/>
                  </a:lnTo>
                  <a:lnTo>
                    <a:pt x="262699" y="25834"/>
                  </a:lnTo>
                  <a:lnTo>
                    <a:pt x="359152" y="7196"/>
                  </a:lnTo>
                  <a:lnTo>
                    <a:pt x="433389" y="18638"/>
                  </a:lnTo>
                  <a:lnTo>
                    <a:pt x="496149" y="55360"/>
                  </a:lnTo>
                  <a:lnTo>
                    <a:pt x="544653" y="96327"/>
                  </a:lnTo>
                  <a:lnTo>
                    <a:pt x="578161" y="144122"/>
                  </a:lnTo>
                  <a:lnTo>
                    <a:pt x="503924" y="144122"/>
                  </a:lnTo>
                  <a:lnTo>
                    <a:pt x="651843" y="200036"/>
                  </a:lnTo>
                  <a:lnTo>
                    <a:pt x="781620" y="144122"/>
                  </a:lnTo>
                  <a:lnTo>
                    <a:pt x="700162" y="144122"/>
                  </a:lnTo>
                  <a:lnTo>
                    <a:pt x="688869" y="111274"/>
                  </a:lnTo>
                  <a:lnTo>
                    <a:pt x="659434" y="81564"/>
                  </a:lnTo>
                  <a:lnTo>
                    <a:pt x="596674" y="40597"/>
                  </a:lnTo>
                  <a:lnTo>
                    <a:pt x="514662" y="7196"/>
                  </a:lnTo>
                  <a:lnTo>
                    <a:pt x="418394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6" name="object 166"/>
            <p:cNvSpPr/>
            <p:nvPr/>
          </p:nvSpPr>
          <p:spPr>
            <a:xfrm>
              <a:off x="3546624" y="1401096"/>
              <a:ext cx="359410" cy="200660"/>
            </a:xfrm>
            <a:custGeom>
              <a:avLst/>
              <a:gdLst/>
              <a:ahLst/>
              <a:cxnLst/>
              <a:rect l="l" t="t" r="r" b="b"/>
              <a:pathLst>
                <a:path w="359410" h="200659">
                  <a:moveTo>
                    <a:pt x="329717" y="0"/>
                  </a:moveTo>
                  <a:lnTo>
                    <a:pt x="296208" y="0"/>
                  </a:lnTo>
                  <a:lnTo>
                    <a:pt x="233264" y="7196"/>
                  </a:lnTo>
                  <a:lnTo>
                    <a:pt x="181242" y="14762"/>
                  </a:lnTo>
                  <a:lnTo>
                    <a:pt x="133293" y="33400"/>
                  </a:lnTo>
                  <a:lnTo>
                    <a:pt x="89047" y="62926"/>
                  </a:lnTo>
                  <a:lnTo>
                    <a:pt x="47948" y="88761"/>
                  </a:lnTo>
                  <a:lnTo>
                    <a:pt x="22030" y="122162"/>
                  </a:lnTo>
                  <a:lnTo>
                    <a:pt x="7220" y="155563"/>
                  </a:lnTo>
                  <a:lnTo>
                    <a:pt x="0" y="200036"/>
                  </a:lnTo>
                  <a:lnTo>
                    <a:pt x="125703" y="200036"/>
                  </a:lnTo>
                  <a:lnTo>
                    <a:pt x="133293" y="162760"/>
                  </a:lnTo>
                  <a:lnTo>
                    <a:pt x="144216" y="129359"/>
                  </a:lnTo>
                  <a:lnTo>
                    <a:pt x="192720" y="73998"/>
                  </a:lnTo>
                  <a:lnTo>
                    <a:pt x="262699" y="25834"/>
                  </a:lnTo>
                  <a:lnTo>
                    <a:pt x="359152" y="7196"/>
                  </a:lnTo>
                  <a:lnTo>
                    <a:pt x="329717" y="0"/>
                  </a:lnTo>
                  <a:close/>
                </a:path>
              </a:pathLst>
            </a:custGeom>
            <a:solidFill>
              <a:srgbClr val="CDCD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7" name="object 167"/>
            <p:cNvSpPr/>
            <p:nvPr/>
          </p:nvSpPr>
          <p:spPr>
            <a:xfrm>
              <a:off x="3546624" y="1401096"/>
              <a:ext cx="781685" cy="200660"/>
            </a:xfrm>
            <a:custGeom>
              <a:avLst/>
              <a:gdLst/>
              <a:ahLst/>
              <a:cxnLst/>
              <a:rect l="l" t="t" r="r" b="b"/>
              <a:pathLst>
                <a:path w="781685" h="200659">
                  <a:moveTo>
                    <a:pt x="0" y="200036"/>
                  </a:moveTo>
                  <a:lnTo>
                    <a:pt x="7220" y="155563"/>
                  </a:lnTo>
                  <a:lnTo>
                    <a:pt x="22030" y="122162"/>
                  </a:lnTo>
                  <a:lnTo>
                    <a:pt x="47948" y="88761"/>
                  </a:lnTo>
                  <a:lnTo>
                    <a:pt x="89047" y="62926"/>
                  </a:lnTo>
                  <a:lnTo>
                    <a:pt x="133293" y="33400"/>
                  </a:lnTo>
                  <a:lnTo>
                    <a:pt x="181242" y="14762"/>
                  </a:lnTo>
                  <a:lnTo>
                    <a:pt x="233264" y="7196"/>
                  </a:lnTo>
                  <a:lnTo>
                    <a:pt x="296208" y="0"/>
                  </a:lnTo>
                  <a:lnTo>
                    <a:pt x="418394" y="0"/>
                  </a:lnTo>
                  <a:lnTo>
                    <a:pt x="514662" y="7196"/>
                  </a:lnTo>
                  <a:lnTo>
                    <a:pt x="596674" y="40597"/>
                  </a:lnTo>
                  <a:lnTo>
                    <a:pt x="659434" y="81564"/>
                  </a:lnTo>
                  <a:lnTo>
                    <a:pt x="688869" y="111274"/>
                  </a:lnTo>
                  <a:lnTo>
                    <a:pt x="700162" y="144122"/>
                  </a:lnTo>
                  <a:lnTo>
                    <a:pt x="781620" y="144122"/>
                  </a:lnTo>
                  <a:lnTo>
                    <a:pt x="651843" y="200036"/>
                  </a:lnTo>
                  <a:lnTo>
                    <a:pt x="503924" y="144122"/>
                  </a:lnTo>
                  <a:lnTo>
                    <a:pt x="578161" y="144122"/>
                  </a:lnTo>
                  <a:lnTo>
                    <a:pt x="544653" y="96327"/>
                  </a:lnTo>
                  <a:lnTo>
                    <a:pt x="496149" y="55360"/>
                  </a:lnTo>
                  <a:lnTo>
                    <a:pt x="433389" y="18638"/>
                  </a:lnTo>
                  <a:lnTo>
                    <a:pt x="359152" y="7196"/>
                  </a:lnTo>
                  <a:lnTo>
                    <a:pt x="262699" y="25834"/>
                  </a:lnTo>
                  <a:lnTo>
                    <a:pt x="192720" y="73998"/>
                  </a:lnTo>
                  <a:lnTo>
                    <a:pt x="166802" y="103524"/>
                  </a:lnTo>
                  <a:lnTo>
                    <a:pt x="133293" y="162760"/>
                  </a:lnTo>
                  <a:lnTo>
                    <a:pt x="125703" y="200036"/>
                  </a:lnTo>
                  <a:lnTo>
                    <a:pt x="0" y="200036"/>
                  </a:lnTo>
                </a:path>
                <a:path w="781685" h="200659">
                  <a:moveTo>
                    <a:pt x="296208" y="0"/>
                  </a:moveTo>
                  <a:lnTo>
                    <a:pt x="329717" y="0"/>
                  </a:lnTo>
                  <a:lnTo>
                    <a:pt x="359152" y="7196"/>
                  </a:lnTo>
                </a:path>
              </a:pathLst>
            </a:custGeom>
            <a:ln w="722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8" name="object 16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020484" y="2496922"/>
              <a:ext cx="266920" cy="192784"/>
            </a:xfrm>
            <a:prstGeom prst="rect">
              <a:avLst/>
            </a:prstGeom>
          </p:spPr>
        </p:pic>
        <p:pic>
          <p:nvPicPr>
            <p:cNvPr id="169" name="object 16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927632" y="1904765"/>
              <a:ext cx="1329993" cy="1173679"/>
            </a:xfrm>
            <a:prstGeom prst="rect">
              <a:avLst/>
            </a:prstGeom>
          </p:spPr>
        </p:pic>
        <p:pic>
          <p:nvPicPr>
            <p:cNvPr id="170" name="object 17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339367" y="3185813"/>
              <a:ext cx="329353" cy="288644"/>
            </a:xfrm>
            <a:prstGeom prst="rect">
              <a:avLst/>
            </a:prstGeom>
          </p:spPr>
        </p:pic>
        <p:pic>
          <p:nvPicPr>
            <p:cNvPr id="171" name="object 171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428214" y="2397218"/>
              <a:ext cx="274159" cy="188964"/>
            </a:xfrm>
            <a:prstGeom prst="rect">
              <a:avLst/>
            </a:prstGeom>
          </p:spPr>
        </p:pic>
        <p:sp>
          <p:nvSpPr>
            <p:cNvPr id="172" name="object 172"/>
            <p:cNvSpPr/>
            <p:nvPr/>
          </p:nvSpPr>
          <p:spPr>
            <a:xfrm>
              <a:off x="4424697" y="2393342"/>
              <a:ext cx="270510" cy="185420"/>
            </a:xfrm>
            <a:custGeom>
              <a:avLst/>
              <a:gdLst/>
              <a:ahLst/>
              <a:cxnLst/>
              <a:rect l="l" t="t" r="r" b="b"/>
              <a:pathLst>
                <a:path w="270510" h="185419">
                  <a:moveTo>
                    <a:pt x="0" y="111090"/>
                  </a:moveTo>
                  <a:lnTo>
                    <a:pt x="47948" y="111090"/>
                  </a:lnTo>
                  <a:lnTo>
                    <a:pt x="47948" y="185088"/>
                  </a:lnTo>
                  <a:lnTo>
                    <a:pt x="229746" y="185088"/>
                  </a:lnTo>
                  <a:lnTo>
                    <a:pt x="229746" y="111090"/>
                  </a:lnTo>
                  <a:lnTo>
                    <a:pt x="270475" y="111090"/>
                  </a:lnTo>
                  <a:lnTo>
                    <a:pt x="136996" y="0"/>
                  </a:lnTo>
                  <a:lnTo>
                    <a:pt x="0" y="111090"/>
                  </a:lnTo>
                  <a:close/>
                </a:path>
              </a:pathLst>
            </a:custGeom>
            <a:ln w="722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3" name="object 173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661753" y="2293400"/>
              <a:ext cx="329723" cy="185120"/>
            </a:xfrm>
            <a:prstGeom prst="rect">
              <a:avLst/>
            </a:prstGeom>
          </p:spPr>
        </p:pic>
        <p:pic>
          <p:nvPicPr>
            <p:cNvPr id="174" name="object 17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343240" y="3093396"/>
              <a:ext cx="270530" cy="192359"/>
            </a:xfrm>
            <a:prstGeom prst="rect">
              <a:avLst/>
            </a:prstGeom>
          </p:spPr>
        </p:pic>
        <p:sp>
          <p:nvSpPr>
            <p:cNvPr id="175" name="object 175"/>
            <p:cNvSpPr/>
            <p:nvPr/>
          </p:nvSpPr>
          <p:spPr>
            <a:xfrm>
              <a:off x="4343240" y="3093469"/>
              <a:ext cx="262890" cy="185420"/>
            </a:xfrm>
            <a:custGeom>
              <a:avLst/>
              <a:gdLst/>
              <a:ahLst/>
              <a:cxnLst/>
              <a:rect l="l" t="t" r="r" b="b"/>
              <a:pathLst>
                <a:path w="262889" h="185420">
                  <a:moveTo>
                    <a:pt x="0" y="110721"/>
                  </a:moveTo>
                  <a:lnTo>
                    <a:pt x="40728" y="110721"/>
                  </a:lnTo>
                  <a:lnTo>
                    <a:pt x="40728" y="185088"/>
                  </a:lnTo>
                  <a:lnTo>
                    <a:pt x="218453" y="185088"/>
                  </a:lnTo>
                  <a:lnTo>
                    <a:pt x="218453" y="110721"/>
                  </a:lnTo>
                  <a:lnTo>
                    <a:pt x="262884" y="110721"/>
                  </a:lnTo>
                  <a:lnTo>
                    <a:pt x="129406" y="0"/>
                  </a:lnTo>
                  <a:lnTo>
                    <a:pt x="0" y="110721"/>
                  </a:lnTo>
                  <a:close/>
                </a:path>
              </a:pathLst>
            </a:custGeom>
            <a:ln w="722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6" name="object 176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4573076" y="2985777"/>
              <a:ext cx="329353" cy="192501"/>
            </a:xfrm>
            <a:prstGeom prst="rect">
              <a:avLst/>
            </a:prstGeom>
          </p:spPr>
        </p:pic>
        <p:pic>
          <p:nvPicPr>
            <p:cNvPr id="177" name="object 177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3872727" y="2389727"/>
              <a:ext cx="322134" cy="288829"/>
            </a:xfrm>
            <a:prstGeom prst="rect">
              <a:avLst/>
            </a:prstGeom>
          </p:spPr>
        </p:pic>
        <p:sp>
          <p:nvSpPr>
            <p:cNvPr id="178" name="object 178"/>
            <p:cNvSpPr/>
            <p:nvPr/>
          </p:nvSpPr>
          <p:spPr>
            <a:xfrm>
              <a:off x="4610198" y="1723294"/>
              <a:ext cx="418465" cy="377825"/>
            </a:xfrm>
            <a:custGeom>
              <a:avLst/>
              <a:gdLst/>
              <a:ahLst/>
              <a:cxnLst/>
              <a:rect l="l" t="t" r="r" b="b"/>
              <a:pathLst>
                <a:path w="418464" h="377825">
                  <a:moveTo>
                    <a:pt x="173652" y="0"/>
                  </a:moveTo>
                  <a:lnTo>
                    <a:pt x="136996" y="0"/>
                  </a:lnTo>
                  <a:lnTo>
                    <a:pt x="95897" y="7196"/>
                  </a:lnTo>
                  <a:lnTo>
                    <a:pt x="62759" y="18638"/>
                  </a:lnTo>
                  <a:lnTo>
                    <a:pt x="29250" y="40597"/>
                  </a:lnTo>
                  <a:lnTo>
                    <a:pt x="0" y="66801"/>
                  </a:lnTo>
                  <a:lnTo>
                    <a:pt x="77754" y="136925"/>
                  </a:lnTo>
                  <a:lnTo>
                    <a:pt x="125703" y="96327"/>
                  </a:lnTo>
                  <a:lnTo>
                    <a:pt x="184945" y="73998"/>
                  </a:lnTo>
                  <a:lnTo>
                    <a:pt x="247889" y="73998"/>
                  </a:lnTo>
                  <a:lnTo>
                    <a:pt x="303428" y="88761"/>
                  </a:lnTo>
                  <a:lnTo>
                    <a:pt x="318424" y="129359"/>
                  </a:lnTo>
                  <a:lnTo>
                    <a:pt x="321941" y="177523"/>
                  </a:lnTo>
                  <a:lnTo>
                    <a:pt x="321941" y="218489"/>
                  </a:lnTo>
                  <a:lnTo>
                    <a:pt x="310648" y="266653"/>
                  </a:lnTo>
                  <a:lnTo>
                    <a:pt x="269919" y="225686"/>
                  </a:lnTo>
                  <a:lnTo>
                    <a:pt x="310648" y="355415"/>
                  </a:lnTo>
                  <a:lnTo>
                    <a:pt x="418394" y="377559"/>
                  </a:lnTo>
                  <a:lnTo>
                    <a:pt x="384885" y="336961"/>
                  </a:lnTo>
                  <a:lnTo>
                    <a:pt x="399881" y="281600"/>
                  </a:lnTo>
                  <a:lnTo>
                    <a:pt x="399881" y="218489"/>
                  </a:lnTo>
                  <a:lnTo>
                    <a:pt x="377665" y="170326"/>
                  </a:lnTo>
                  <a:lnTo>
                    <a:pt x="344157" y="122162"/>
                  </a:lnTo>
                  <a:lnTo>
                    <a:pt x="269919" y="48163"/>
                  </a:lnTo>
                  <a:lnTo>
                    <a:pt x="240669" y="25650"/>
                  </a:lnTo>
                  <a:lnTo>
                    <a:pt x="207160" y="14762"/>
                  </a:lnTo>
                  <a:lnTo>
                    <a:pt x="173652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9" name="object 179"/>
            <p:cNvSpPr/>
            <p:nvPr/>
          </p:nvSpPr>
          <p:spPr>
            <a:xfrm>
              <a:off x="4610198" y="1723294"/>
              <a:ext cx="303530" cy="137160"/>
            </a:xfrm>
            <a:custGeom>
              <a:avLst/>
              <a:gdLst/>
              <a:ahLst/>
              <a:cxnLst/>
              <a:rect l="l" t="t" r="r" b="b"/>
              <a:pathLst>
                <a:path w="303529" h="137160">
                  <a:moveTo>
                    <a:pt x="173652" y="0"/>
                  </a:moveTo>
                  <a:lnTo>
                    <a:pt x="136996" y="0"/>
                  </a:lnTo>
                  <a:lnTo>
                    <a:pt x="95897" y="7196"/>
                  </a:lnTo>
                  <a:lnTo>
                    <a:pt x="62759" y="18638"/>
                  </a:lnTo>
                  <a:lnTo>
                    <a:pt x="29250" y="40597"/>
                  </a:lnTo>
                  <a:lnTo>
                    <a:pt x="0" y="66801"/>
                  </a:lnTo>
                  <a:lnTo>
                    <a:pt x="77754" y="136925"/>
                  </a:lnTo>
                  <a:lnTo>
                    <a:pt x="125703" y="96327"/>
                  </a:lnTo>
                  <a:lnTo>
                    <a:pt x="184945" y="73998"/>
                  </a:lnTo>
                  <a:lnTo>
                    <a:pt x="247889" y="73998"/>
                  </a:lnTo>
                  <a:lnTo>
                    <a:pt x="303428" y="88761"/>
                  </a:lnTo>
                  <a:lnTo>
                    <a:pt x="288618" y="66801"/>
                  </a:lnTo>
                  <a:lnTo>
                    <a:pt x="269919" y="48163"/>
                  </a:lnTo>
                  <a:lnTo>
                    <a:pt x="240669" y="25650"/>
                  </a:lnTo>
                  <a:lnTo>
                    <a:pt x="207160" y="14762"/>
                  </a:lnTo>
                  <a:lnTo>
                    <a:pt x="173652" y="0"/>
                  </a:lnTo>
                  <a:close/>
                </a:path>
              </a:pathLst>
            </a:custGeom>
            <a:solidFill>
              <a:srgbClr val="CDCD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0" name="object 180"/>
            <p:cNvSpPr/>
            <p:nvPr/>
          </p:nvSpPr>
          <p:spPr>
            <a:xfrm>
              <a:off x="4610198" y="1723294"/>
              <a:ext cx="418465" cy="377825"/>
            </a:xfrm>
            <a:custGeom>
              <a:avLst/>
              <a:gdLst/>
              <a:ahLst/>
              <a:cxnLst/>
              <a:rect l="l" t="t" r="r" b="b"/>
              <a:pathLst>
                <a:path w="418464" h="377825">
                  <a:moveTo>
                    <a:pt x="0" y="66801"/>
                  </a:moveTo>
                  <a:lnTo>
                    <a:pt x="29250" y="40597"/>
                  </a:lnTo>
                  <a:lnTo>
                    <a:pt x="62759" y="18638"/>
                  </a:lnTo>
                  <a:lnTo>
                    <a:pt x="95897" y="7196"/>
                  </a:lnTo>
                  <a:lnTo>
                    <a:pt x="136996" y="0"/>
                  </a:lnTo>
                  <a:lnTo>
                    <a:pt x="173652" y="0"/>
                  </a:lnTo>
                  <a:lnTo>
                    <a:pt x="207160" y="14762"/>
                  </a:lnTo>
                  <a:lnTo>
                    <a:pt x="240669" y="25650"/>
                  </a:lnTo>
                  <a:lnTo>
                    <a:pt x="269919" y="48163"/>
                  </a:lnTo>
                  <a:lnTo>
                    <a:pt x="344157" y="122162"/>
                  </a:lnTo>
                  <a:lnTo>
                    <a:pt x="377665" y="170326"/>
                  </a:lnTo>
                  <a:lnTo>
                    <a:pt x="399881" y="218489"/>
                  </a:lnTo>
                  <a:lnTo>
                    <a:pt x="399881" y="281600"/>
                  </a:lnTo>
                  <a:lnTo>
                    <a:pt x="384885" y="336961"/>
                  </a:lnTo>
                  <a:lnTo>
                    <a:pt x="418394" y="377559"/>
                  </a:lnTo>
                  <a:lnTo>
                    <a:pt x="310648" y="355415"/>
                  </a:lnTo>
                  <a:lnTo>
                    <a:pt x="269919" y="225686"/>
                  </a:lnTo>
                  <a:lnTo>
                    <a:pt x="310648" y="266653"/>
                  </a:lnTo>
                  <a:lnTo>
                    <a:pt x="321941" y="218489"/>
                  </a:lnTo>
                  <a:lnTo>
                    <a:pt x="321941" y="177523"/>
                  </a:lnTo>
                  <a:lnTo>
                    <a:pt x="318424" y="129359"/>
                  </a:lnTo>
                  <a:lnTo>
                    <a:pt x="303428" y="88761"/>
                  </a:lnTo>
                  <a:lnTo>
                    <a:pt x="247889" y="73998"/>
                  </a:lnTo>
                  <a:lnTo>
                    <a:pt x="184945" y="73998"/>
                  </a:lnTo>
                  <a:lnTo>
                    <a:pt x="125703" y="96327"/>
                  </a:lnTo>
                  <a:lnTo>
                    <a:pt x="77754" y="136925"/>
                  </a:lnTo>
                  <a:lnTo>
                    <a:pt x="0" y="66801"/>
                  </a:lnTo>
                </a:path>
                <a:path w="418464" h="377825">
                  <a:moveTo>
                    <a:pt x="269919" y="48163"/>
                  </a:moveTo>
                  <a:lnTo>
                    <a:pt x="288618" y="66801"/>
                  </a:lnTo>
                  <a:lnTo>
                    <a:pt x="303428" y="88761"/>
                  </a:lnTo>
                </a:path>
              </a:pathLst>
            </a:custGeom>
            <a:ln w="722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1" name="object 181"/>
            <p:cNvSpPr/>
            <p:nvPr/>
          </p:nvSpPr>
          <p:spPr>
            <a:xfrm>
              <a:off x="4995083" y="2482104"/>
              <a:ext cx="267335" cy="578485"/>
            </a:xfrm>
            <a:custGeom>
              <a:avLst/>
              <a:gdLst/>
              <a:ahLst/>
              <a:cxnLst/>
              <a:rect l="l" t="t" r="r" b="b"/>
              <a:pathLst>
                <a:path w="267335" h="578485">
                  <a:moveTo>
                    <a:pt x="151991" y="0"/>
                  </a:moveTo>
                  <a:lnTo>
                    <a:pt x="111263" y="118840"/>
                  </a:lnTo>
                  <a:lnTo>
                    <a:pt x="159212" y="144491"/>
                  </a:lnTo>
                  <a:lnTo>
                    <a:pt x="200496" y="185088"/>
                  </a:lnTo>
                  <a:lnTo>
                    <a:pt x="218453" y="248200"/>
                  </a:lnTo>
                  <a:lnTo>
                    <a:pt x="226229" y="311126"/>
                  </a:lnTo>
                  <a:lnTo>
                    <a:pt x="200496" y="344527"/>
                  </a:lnTo>
                  <a:lnTo>
                    <a:pt x="166987" y="377928"/>
                  </a:lnTo>
                  <a:lnTo>
                    <a:pt x="122556" y="399888"/>
                  </a:lnTo>
                  <a:lnTo>
                    <a:pt x="74237" y="407454"/>
                  </a:lnTo>
                  <a:lnTo>
                    <a:pt x="96452" y="352093"/>
                  </a:lnTo>
                  <a:lnTo>
                    <a:pt x="0" y="455802"/>
                  </a:lnTo>
                  <a:lnTo>
                    <a:pt x="22215" y="577964"/>
                  </a:lnTo>
                  <a:lnTo>
                    <a:pt x="40728" y="514853"/>
                  </a:lnTo>
                  <a:lnTo>
                    <a:pt x="96452" y="500090"/>
                  </a:lnTo>
                  <a:lnTo>
                    <a:pt x="144771" y="474255"/>
                  </a:lnTo>
                  <a:lnTo>
                    <a:pt x="185500" y="426092"/>
                  </a:lnTo>
                  <a:lnTo>
                    <a:pt x="214936" y="363165"/>
                  </a:lnTo>
                  <a:lnTo>
                    <a:pt x="255664" y="255766"/>
                  </a:lnTo>
                  <a:lnTo>
                    <a:pt x="259737" y="214799"/>
                  </a:lnTo>
                  <a:lnTo>
                    <a:pt x="266957" y="174201"/>
                  </a:lnTo>
                  <a:lnTo>
                    <a:pt x="248444" y="96327"/>
                  </a:lnTo>
                  <a:lnTo>
                    <a:pt x="214936" y="37276"/>
                  </a:lnTo>
                  <a:lnTo>
                    <a:pt x="185500" y="14762"/>
                  </a:lnTo>
                  <a:lnTo>
                    <a:pt x="151991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2" name="object 182"/>
            <p:cNvSpPr/>
            <p:nvPr/>
          </p:nvSpPr>
          <p:spPr>
            <a:xfrm>
              <a:off x="5106347" y="2482104"/>
              <a:ext cx="156210" cy="311150"/>
            </a:xfrm>
            <a:custGeom>
              <a:avLst/>
              <a:gdLst/>
              <a:ahLst/>
              <a:cxnLst/>
              <a:rect l="l" t="t" r="r" b="b"/>
              <a:pathLst>
                <a:path w="156210" h="311150">
                  <a:moveTo>
                    <a:pt x="40728" y="0"/>
                  </a:moveTo>
                  <a:lnTo>
                    <a:pt x="0" y="118840"/>
                  </a:lnTo>
                  <a:lnTo>
                    <a:pt x="47948" y="144491"/>
                  </a:lnTo>
                  <a:lnTo>
                    <a:pt x="89232" y="185088"/>
                  </a:lnTo>
                  <a:lnTo>
                    <a:pt x="107190" y="248200"/>
                  </a:lnTo>
                  <a:lnTo>
                    <a:pt x="114965" y="311126"/>
                  </a:lnTo>
                  <a:lnTo>
                    <a:pt x="129961" y="281600"/>
                  </a:lnTo>
                  <a:lnTo>
                    <a:pt x="144401" y="255766"/>
                  </a:lnTo>
                  <a:lnTo>
                    <a:pt x="148474" y="214799"/>
                  </a:lnTo>
                  <a:lnTo>
                    <a:pt x="155694" y="174201"/>
                  </a:lnTo>
                  <a:lnTo>
                    <a:pt x="137181" y="96327"/>
                  </a:lnTo>
                  <a:lnTo>
                    <a:pt x="103672" y="37276"/>
                  </a:lnTo>
                  <a:lnTo>
                    <a:pt x="74237" y="14762"/>
                  </a:lnTo>
                  <a:lnTo>
                    <a:pt x="40728" y="0"/>
                  </a:lnTo>
                  <a:close/>
                </a:path>
              </a:pathLst>
            </a:custGeom>
            <a:solidFill>
              <a:srgbClr val="CDCD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3" name="object 183"/>
            <p:cNvSpPr/>
            <p:nvPr/>
          </p:nvSpPr>
          <p:spPr>
            <a:xfrm>
              <a:off x="4995083" y="2482104"/>
              <a:ext cx="267335" cy="578485"/>
            </a:xfrm>
            <a:custGeom>
              <a:avLst/>
              <a:gdLst/>
              <a:ahLst/>
              <a:cxnLst/>
              <a:rect l="l" t="t" r="r" b="b"/>
              <a:pathLst>
                <a:path w="267335" h="578485">
                  <a:moveTo>
                    <a:pt x="151991" y="0"/>
                  </a:moveTo>
                  <a:lnTo>
                    <a:pt x="185500" y="14762"/>
                  </a:lnTo>
                  <a:lnTo>
                    <a:pt x="214936" y="37276"/>
                  </a:lnTo>
                  <a:lnTo>
                    <a:pt x="248444" y="96327"/>
                  </a:lnTo>
                  <a:lnTo>
                    <a:pt x="266957" y="174201"/>
                  </a:lnTo>
                  <a:lnTo>
                    <a:pt x="259737" y="214799"/>
                  </a:lnTo>
                  <a:lnTo>
                    <a:pt x="255664" y="255766"/>
                  </a:lnTo>
                  <a:lnTo>
                    <a:pt x="214936" y="363165"/>
                  </a:lnTo>
                  <a:lnTo>
                    <a:pt x="185500" y="426092"/>
                  </a:lnTo>
                  <a:lnTo>
                    <a:pt x="144771" y="474255"/>
                  </a:lnTo>
                  <a:lnTo>
                    <a:pt x="96452" y="500090"/>
                  </a:lnTo>
                  <a:lnTo>
                    <a:pt x="40728" y="514853"/>
                  </a:lnTo>
                  <a:lnTo>
                    <a:pt x="22215" y="577964"/>
                  </a:lnTo>
                  <a:lnTo>
                    <a:pt x="0" y="455802"/>
                  </a:lnTo>
                  <a:lnTo>
                    <a:pt x="96452" y="352093"/>
                  </a:lnTo>
                  <a:lnTo>
                    <a:pt x="74237" y="407454"/>
                  </a:lnTo>
                  <a:lnTo>
                    <a:pt x="122556" y="399888"/>
                  </a:lnTo>
                  <a:lnTo>
                    <a:pt x="166987" y="377928"/>
                  </a:lnTo>
                  <a:lnTo>
                    <a:pt x="200496" y="344527"/>
                  </a:lnTo>
                  <a:lnTo>
                    <a:pt x="226229" y="311126"/>
                  </a:lnTo>
                  <a:lnTo>
                    <a:pt x="218453" y="248200"/>
                  </a:lnTo>
                  <a:lnTo>
                    <a:pt x="200496" y="185088"/>
                  </a:lnTo>
                  <a:lnTo>
                    <a:pt x="159212" y="144491"/>
                  </a:lnTo>
                  <a:lnTo>
                    <a:pt x="111263" y="118840"/>
                  </a:lnTo>
                  <a:lnTo>
                    <a:pt x="151991" y="0"/>
                  </a:lnTo>
                </a:path>
                <a:path w="267335" h="578485">
                  <a:moveTo>
                    <a:pt x="255664" y="255766"/>
                  </a:moveTo>
                  <a:lnTo>
                    <a:pt x="241224" y="281600"/>
                  </a:lnTo>
                  <a:lnTo>
                    <a:pt x="226229" y="311126"/>
                  </a:lnTo>
                </a:path>
              </a:pathLst>
            </a:custGeom>
            <a:ln w="722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4" name="object 184"/>
            <p:cNvSpPr/>
            <p:nvPr/>
          </p:nvSpPr>
          <p:spPr>
            <a:xfrm>
              <a:off x="3546624" y="3189428"/>
              <a:ext cx="537845" cy="300355"/>
            </a:xfrm>
            <a:custGeom>
              <a:avLst/>
              <a:gdLst/>
              <a:ahLst/>
              <a:cxnLst/>
              <a:rect l="l" t="t" r="r" b="b"/>
              <a:pathLst>
                <a:path w="537845" h="300354">
                  <a:moveTo>
                    <a:pt x="507442" y="0"/>
                  </a:moveTo>
                  <a:lnTo>
                    <a:pt x="321941" y="233252"/>
                  </a:lnTo>
                  <a:lnTo>
                    <a:pt x="377665" y="233252"/>
                  </a:lnTo>
                  <a:lnTo>
                    <a:pt x="329717" y="266653"/>
                  </a:lnTo>
                  <a:lnTo>
                    <a:pt x="281398" y="296363"/>
                  </a:lnTo>
                  <a:lnTo>
                    <a:pt x="248259" y="281416"/>
                  </a:lnTo>
                  <a:lnTo>
                    <a:pt x="214751" y="251890"/>
                  </a:lnTo>
                  <a:lnTo>
                    <a:pt x="151991" y="192654"/>
                  </a:lnTo>
                  <a:lnTo>
                    <a:pt x="118483" y="103893"/>
                  </a:lnTo>
                  <a:lnTo>
                    <a:pt x="111263" y="55729"/>
                  </a:lnTo>
                  <a:lnTo>
                    <a:pt x="103487" y="7565"/>
                  </a:lnTo>
                  <a:lnTo>
                    <a:pt x="0" y="0"/>
                  </a:lnTo>
                  <a:lnTo>
                    <a:pt x="7220" y="62926"/>
                  </a:lnTo>
                  <a:lnTo>
                    <a:pt x="22030" y="114965"/>
                  </a:lnTo>
                  <a:lnTo>
                    <a:pt x="40543" y="170326"/>
                  </a:lnTo>
                  <a:lnTo>
                    <a:pt x="70534" y="211292"/>
                  </a:lnTo>
                  <a:lnTo>
                    <a:pt x="103487" y="251890"/>
                  </a:lnTo>
                  <a:lnTo>
                    <a:pt x="136996" y="281416"/>
                  </a:lnTo>
                  <a:lnTo>
                    <a:pt x="181242" y="296363"/>
                  </a:lnTo>
                  <a:lnTo>
                    <a:pt x="226044" y="300054"/>
                  </a:lnTo>
                  <a:lnTo>
                    <a:pt x="329717" y="300054"/>
                  </a:lnTo>
                  <a:lnTo>
                    <a:pt x="370445" y="296363"/>
                  </a:lnTo>
                  <a:lnTo>
                    <a:pt x="411174" y="281416"/>
                  </a:lnTo>
                  <a:lnTo>
                    <a:pt x="448200" y="259087"/>
                  </a:lnTo>
                  <a:lnTo>
                    <a:pt x="481708" y="233252"/>
                  </a:lnTo>
                  <a:lnTo>
                    <a:pt x="537433" y="233252"/>
                  </a:lnTo>
                  <a:lnTo>
                    <a:pt x="507442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5" name="object 185"/>
            <p:cNvSpPr/>
            <p:nvPr/>
          </p:nvSpPr>
          <p:spPr>
            <a:xfrm>
              <a:off x="3546624" y="3189428"/>
              <a:ext cx="281940" cy="300355"/>
            </a:xfrm>
            <a:custGeom>
              <a:avLst/>
              <a:gdLst/>
              <a:ahLst/>
              <a:cxnLst/>
              <a:rect l="l" t="t" r="r" b="b"/>
              <a:pathLst>
                <a:path w="281939" h="300354">
                  <a:moveTo>
                    <a:pt x="0" y="0"/>
                  </a:moveTo>
                  <a:lnTo>
                    <a:pt x="7220" y="62926"/>
                  </a:lnTo>
                  <a:lnTo>
                    <a:pt x="22030" y="114965"/>
                  </a:lnTo>
                  <a:lnTo>
                    <a:pt x="40543" y="170326"/>
                  </a:lnTo>
                  <a:lnTo>
                    <a:pt x="70534" y="211292"/>
                  </a:lnTo>
                  <a:lnTo>
                    <a:pt x="103487" y="251890"/>
                  </a:lnTo>
                  <a:lnTo>
                    <a:pt x="136996" y="281416"/>
                  </a:lnTo>
                  <a:lnTo>
                    <a:pt x="181242" y="296363"/>
                  </a:lnTo>
                  <a:lnTo>
                    <a:pt x="226044" y="300054"/>
                  </a:lnTo>
                  <a:lnTo>
                    <a:pt x="255479" y="300054"/>
                  </a:lnTo>
                  <a:lnTo>
                    <a:pt x="281398" y="296363"/>
                  </a:lnTo>
                  <a:lnTo>
                    <a:pt x="248259" y="281416"/>
                  </a:lnTo>
                  <a:lnTo>
                    <a:pt x="214751" y="251890"/>
                  </a:lnTo>
                  <a:lnTo>
                    <a:pt x="151991" y="192654"/>
                  </a:lnTo>
                  <a:lnTo>
                    <a:pt x="118483" y="103893"/>
                  </a:lnTo>
                  <a:lnTo>
                    <a:pt x="111263" y="55729"/>
                  </a:lnTo>
                  <a:lnTo>
                    <a:pt x="103487" y="756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DCD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6" name="object 186"/>
            <p:cNvSpPr/>
            <p:nvPr/>
          </p:nvSpPr>
          <p:spPr>
            <a:xfrm>
              <a:off x="3546624" y="3189428"/>
              <a:ext cx="537845" cy="300355"/>
            </a:xfrm>
            <a:custGeom>
              <a:avLst/>
              <a:gdLst/>
              <a:ahLst/>
              <a:cxnLst/>
              <a:rect l="l" t="t" r="r" b="b"/>
              <a:pathLst>
                <a:path w="537845" h="300354">
                  <a:moveTo>
                    <a:pt x="0" y="0"/>
                  </a:moveTo>
                  <a:lnTo>
                    <a:pt x="7220" y="62926"/>
                  </a:lnTo>
                  <a:lnTo>
                    <a:pt x="22030" y="114965"/>
                  </a:lnTo>
                  <a:lnTo>
                    <a:pt x="40543" y="170326"/>
                  </a:lnTo>
                  <a:lnTo>
                    <a:pt x="70534" y="211292"/>
                  </a:lnTo>
                  <a:lnTo>
                    <a:pt x="103487" y="251890"/>
                  </a:lnTo>
                  <a:lnTo>
                    <a:pt x="136996" y="281416"/>
                  </a:lnTo>
                  <a:lnTo>
                    <a:pt x="181242" y="296363"/>
                  </a:lnTo>
                  <a:lnTo>
                    <a:pt x="226044" y="300054"/>
                  </a:lnTo>
                  <a:lnTo>
                    <a:pt x="329717" y="300054"/>
                  </a:lnTo>
                  <a:lnTo>
                    <a:pt x="370445" y="296363"/>
                  </a:lnTo>
                  <a:lnTo>
                    <a:pt x="411174" y="281416"/>
                  </a:lnTo>
                  <a:lnTo>
                    <a:pt x="448200" y="259087"/>
                  </a:lnTo>
                  <a:lnTo>
                    <a:pt x="481708" y="233252"/>
                  </a:lnTo>
                  <a:lnTo>
                    <a:pt x="537433" y="233252"/>
                  </a:lnTo>
                  <a:lnTo>
                    <a:pt x="507442" y="0"/>
                  </a:lnTo>
                  <a:lnTo>
                    <a:pt x="321941" y="233252"/>
                  </a:lnTo>
                  <a:lnTo>
                    <a:pt x="377665" y="233252"/>
                  </a:lnTo>
                  <a:lnTo>
                    <a:pt x="329717" y="266653"/>
                  </a:lnTo>
                  <a:lnTo>
                    <a:pt x="281398" y="296363"/>
                  </a:lnTo>
                  <a:lnTo>
                    <a:pt x="248259" y="281416"/>
                  </a:lnTo>
                  <a:lnTo>
                    <a:pt x="214751" y="251890"/>
                  </a:lnTo>
                  <a:lnTo>
                    <a:pt x="151991" y="192654"/>
                  </a:lnTo>
                  <a:lnTo>
                    <a:pt x="118483" y="103893"/>
                  </a:lnTo>
                  <a:lnTo>
                    <a:pt x="111263" y="55729"/>
                  </a:lnTo>
                  <a:lnTo>
                    <a:pt x="103487" y="7565"/>
                  </a:lnTo>
                  <a:lnTo>
                    <a:pt x="0" y="0"/>
                  </a:lnTo>
                </a:path>
                <a:path w="537845" h="300354">
                  <a:moveTo>
                    <a:pt x="226044" y="300054"/>
                  </a:moveTo>
                  <a:lnTo>
                    <a:pt x="255479" y="300054"/>
                  </a:lnTo>
                  <a:lnTo>
                    <a:pt x="281398" y="296363"/>
                  </a:lnTo>
                </a:path>
              </a:pathLst>
            </a:custGeom>
            <a:ln w="722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7" name="object 187"/>
            <p:cNvSpPr/>
            <p:nvPr/>
          </p:nvSpPr>
          <p:spPr>
            <a:xfrm>
              <a:off x="3198209" y="2708344"/>
              <a:ext cx="170815" cy="585470"/>
            </a:xfrm>
            <a:custGeom>
              <a:avLst/>
              <a:gdLst/>
              <a:ahLst/>
              <a:cxnLst/>
              <a:rect l="l" t="t" r="r" b="b"/>
              <a:pathLst>
                <a:path w="170814" h="585470">
                  <a:moveTo>
                    <a:pt x="114965" y="0"/>
                  </a:moveTo>
                  <a:lnTo>
                    <a:pt x="114965" y="55360"/>
                  </a:lnTo>
                  <a:lnTo>
                    <a:pt x="67017" y="88761"/>
                  </a:lnTo>
                  <a:lnTo>
                    <a:pt x="33508" y="136925"/>
                  </a:lnTo>
                  <a:lnTo>
                    <a:pt x="7220" y="192285"/>
                  </a:lnTo>
                  <a:lnTo>
                    <a:pt x="0" y="255212"/>
                  </a:lnTo>
                  <a:lnTo>
                    <a:pt x="0" y="370177"/>
                  </a:lnTo>
                  <a:lnTo>
                    <a:pt x="14995" y="455248"/>
                  </a:lnTo>
                  <a:lnTo>
                    <a:pt x="48319" y="522050"/>
                  </a:lnTo>
                  <a:lnTo>
                    <a:pt x="74237" y="551576"/>
                  </a:lnTo>
                  <a:lnTo>
                    <a:pt x="170504" y="584977"/>
                  </a:lnTo>
                  <a:lnTo>
                    <a:pt x="170504" y="466320"/>
                  </a:lnTo>
                  <a:lnTo>
                    <a:pt x="114965" y="455248"/>
                  </a:lnTo>
                  <a:lnTo>
                    <a:pt x="67017" y="425723"/>
                  </a:lnTo>
                  <a:lnTo>
                    <a:pt x="33508" y="377374"/>
                  </a:lnTo>
                  <a:lnTo>
                    <a:pt x="7220" y="318323"/>
                  </a:lnTo>
                  <a:lnTo>
                    <a:pt x="18513" y="270159"/>
                  </a:lnTo>
                  <a:lnTo>
                    <a:pt x="48319" y="229561"/>
                  </a:lnTo>
                  <a:lnTo>
                    <a:pt x="74237" y="199851"/>
                  </a:lnTo>
                  <a:lnTo>
                    <a:pt x="114965" y="181213"/>
                  </a:lnTo>
                  <a:lnTo>
                    <a:pt x="114965" y="233252"/>
                  </a:lnTo>
                  <a:lnTo>
                    <a:pt x="170504" y="103524"/>
                  </a:lnTo>
                  <a:lnTo>
                    <a:pt x="114965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8" name="object 188"/>
            <p:cNvSpPr/>
            <p:nvPr/>
          </p:nvSpPr>
          <p:spPr>
            <a:xfrm>
              <a:off x="3198209" y="3026667"/>
              <a:ext cx="170815" cy="266700"/>
            </a:xfrm>
            <a:custGeom>
              <a:avLst/>
              <a:gdLst/>
              <a:ahLst/>
              <a:cxnLst/>
              <a:rect l="l" t="t" r="r" b="b"/>
              <a:pathLst>
                <a:path w="170814" h="266700">
                  <a:moveTo>
                    <a:pt x="7220" y="0"/>
                  </a:moveTo>
                  <a:lnTo>
                    <a:pt x="0" y="25650"/>
                  </a:lnTo>
                  <a:lnTo>
                    <a:pt x="0" y="51854"/>
                  </a:lnTo>
                  <a:lnTo>
                    <a:pt x="14995" y="136925"/>
                  </a:lnTo>
                  <a:lnTo>
                    <a:pt x="48319" y="203727"/>
                  </a:lnTo>
                  <a:lnTo>
                    <a:pt x="74237" y="233252"/>
                  </a:lnTo>
                  <a:lnTo>
                    <a:pt x="170504" y="266653"/>
                  </a:lnTo>
                  <a:lnTo>
                    <a:pt x="170504" y="147997"/>
                  </a:lnTo>
                  <a:lnTo>
                    <a:pt x="114965" y="136925"/>
                  </a:lnTo>
                  <a:lnTo>
                    <a:pt x="67017" y="107399"/>
                  </a:lnTo>
                  <a:lnTo>
                    <a:pt x="33508" y="59051"/>
                  </a:lnTo>
                  <a:lnTo>
                    <a:pt x="7220" y="0"/>
                  </a:lnTo>
                  <a:close/>
                </a:path>
              </a:pathLst>
            </a:custGeom>
            <a:solidFill>
              <a:srgbClr val="CDCD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9" name="object 189"/>
            <p:cNvSpPr/>
            <p:nvPr/>
          </p:nvSpPr>
          <p:spPr>
            <a:xfrm>
              <a:off x="3198209" y="2708344"/>
              <a:ext cx="170815" cy="585470"/>
            </a:xfrm>
            <a:custGeom>
              <a:avLst/>
              <a:gdLst/>
              <a:ahLst/>
              <a:cxnLst/>
              <a:rect l="l" t="t" r="r" b="b"/>
              <a:pathLst>
                <a:path w="170814" h="585470">
                  <a:moveTo>
                    <a:pt x="170504" y="584977"/>
                  </a:moveTo>
                  <a:lnTo>
                    <a:pt x="136996" y="577411"/>
                  </a:lnTo>
                  <a:lnTo>
                    <a:pt x="103672" y="570214"/>
                  </a:lnTo>
                  <a:lnTo>
                    <a:pt x="74237" y="551576"/>
                  </a:lnTo>
                  <a:lnTo>
                    <a:pt x="48319" y="522050"/>
                  </a:lnTo>
                  <a:lnTo>
                    <a:pt x="14995" y="455248"/>
                  </a:lnTo>
                  <a:lnTo>
                    <a:pt x="7220" y="410775"/>
                  </a:lnTo>
                  <a:lnTo>
                    <a:pt x="0" y="370177"/>
                  </a:lnTo>
                  <a:lnTo>
                    <a:pt x="0" y="255212"/>
                  </a:lnTo>
                  <a:lnTo>
                    <a:pt x="7220" y="192285"/>
                  </a:lnTo>
                  <a:lnTo>
                    <a:pt x="33508" y="136925"/>
                  </a:lnTo>
                  <a:lnTo>
                    <a:pt x="67017" y="88761"/>
                  </a:lnTo>
                  <a:lnTo>
                    <a:pt x="114965" y="55360"/>
                  </a:lnTo>
                  <a:lnTo>
                    <a:pt x="114965" y="0"/>
                  </a:lnTo>
                  <a:lnTo>
                    <a:pt x="170504" y="103524"/>
                  </a:lnTo>
                  <a:lnTo>
                    <a:pt x="114965" y="233252"/>
                  </a:lnTo>
                  <a:lnTo>
                    <a:pt x="114965" y="181213"/>
                  </a:lnTo>
                  <a:lnTo>
                    <a:pt x="74237" y="199851"/>
                  </a:lnTo>
                  <a:lnTo>
                    <a:pt x="48319" y="229561"/>
                  </a:lnTo>
                  <a:lnTo>
                    <a:pt x="18513" y="270159"/>
                  </a:lnTo>
                  <a:lnTo>
                    <a:pt x="7220" y="318323"/>
                  </a:lnTo>
                  <a:lnTo>
                    <a:pt x="33508" y="377374"/>
                  </a:lnTo>
                  <a:lnTo>
                    <a:pt x="67017" y="425723"/>
                  </a:lnTo>
                  <a:lnTo>
                    <a:pt x="114965" y="455248"/>
                  </a:lnTo>
                  <a:lnTo>
                    <a:pt x="170504" y="466320"/>
                  </a:lnTo>
                  <a:lnTo>
                    <a:pt x="170504" y="584977"/>
                  </a:lnTo>
                </a:path>
                <a:path w="170814" h="585470">
                  <a:moveTo>
                    <a:pt x="0" y="370177"/>
                  </a:moveTo>
                  <a:lnTo>
                    <a:pt x="0" y="343973"/>
                  </a:lnTo>
                  <a:lnTo>
                    <a:pt x="7220" y="318323"/>
                  </a:lnTo>
                </a:path>
              </a:pathLst>
            </a:custGeom>
            <a:ln w="722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0" name="object 19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198209" y="1800984"/>
              <a:ext cx="266920" cy="188964"/>
            </a:xfrm>
            <a:prstGeom prst="rect">
              <a:avLst/>
            </a:prstGeom>
          </p:spPr>
        </p:pic>
        <p:sp>
          <p:nvSpPr>
            <p:cNvPr id="191" name="object 191"/>
            <p:cNvSpPr/>
            <p:nvPr/>
          </p:nvSpPr>
          <p:spPr>
            <a:xfrm>
              <a:off x="3198209" y="1797293"/>
              <a:ext cx="259715" cy="185420"/>
            </a:xfrm>
            <a:custGeom>
              <a:avLst/>
              <a:gdLst/>
              <a:ahLst/>
              <a:cxnLst/>
              <a:rect l="l" t="t" r="r" b="b"/>
              <a:pathLst>
                <a:path w="259714" h="185419">
                  <a:moveTo>
                    <a:pt x="0" y="111090"/>
                  </a:moveTo>
                  <a:lnTo>
                    <a:pt x="40728" y="111090"/>
                  </a:lnTo>
                  <a:lnTo>
                    <a:pt x="40728" y="185088"/>
                  </a:lnTo>
                  <a:lnTo>
                    <a:pt x="218453" y="185088"/>
                  </a:lnTo>
                  <a:lnTo>
                    <a:pt x="218453" y="111090"/>
                  </a:lnTo>
                  <a:lnTo>
                    <a:pt x="259182" y="111090"/>
                  </a:lnTo>
                  <a:lnTo>
                    <a:pt x="129776" y="0"/>
                  </a:lnTo>
                  <a:lnTo>
                    <a:pt x="0" y="111090"/>
                  </a:lnTo>
                  <a:close/>
                </a:path>
              </a:pathLst>
            </a:custGeom>
            <a:ln w="722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2" name="object 192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3428045" y="1689970"/>
              <a:ext cx="329723" cy="192501"/>
            </a:xfrm>
            <a:prstGeom prst="rect">
              <a:avLst/>
            </a:prstGeom>
          </p:spPr>
        </p:pic>
      </p:grpSp>
      <p:sp>
        <p:nvSpPr>
          <p:cNvPr id="193" name="object 193"/>
          <p:cNvSpPr txBox="1"/>
          <p:nvPr/>
        </p:nvSpPr>
        <p:spPr>
          <a:xfrm>
            <a:off x="3296772" y="1997879"/>
            <a:ext cx="425450" cy="19177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100" spc="-185" dirty="0">
                <a:latin typeface="Microsoft Sans Serif"/>
                <a:cs typeface="Microsoft Sans Serif"/>
              </a:rPr>
              <a:t>E</a:t>
            </a:r>
            <a:r>
              <a:rPr sz="1100" spc="-260" dirty="0">
                <a:latin typeface="Microsoft Sans Serif"/>
                <a:cs typeface="Microsoft Sans Serif"/>
              </a:rPr>
              <a:t>s</a:t>
            </a:r>
            <a:r>
              <a:rPr sz="1100" spc="-145" dirty="0">
                <a:latin typeface="Microsoft Sans Serif"/>
                <a:cs typeface="Microsoft Sans Serif"/>
              </a:rPr>
              <a:t>c</a:t>
            </a:r>
            <a:r>
              <a:rPr sz="1100" spc="-60" dirty="0">
                <a:latin typeface="Microsoft Sans Serif"/>
                <a:cs typeface="Microsoft Sans Serif"/>
              </a:rPr>
              <a:t>u</a:t>
            </a:r>
            <a:r>
              <a:rPr sz="1100" spc="-120" dirty="0">
                <a:latin typeface="Microsoft Sans Serif"/>
                <a:cs typeface="Microsoft Sans Serif"/>
              </a:rPr>
              <a:t>e</a:t>
            </a:r>
            <a:r>
              <a:rPr sz="1100" spc="-20" dirty="0">
                <a:latin typeface="Microsoft Sans Serif"/>
                <a:cs typeface="Microsoft Sans Serif"/>
              </a:rPr>
              <a:t>l</a:t>
            </a:r>
            <a:r>
              <a:rPr sz="1100" spc="-10" dirty="0">
                <a:latin typeface="Microsoft Sans Serif"/>
                <a:cs typeface="Microsoft Sans Serif"/>
              </a:rPr>
              <a:t>a</a:t>
            </a:r>
            <a:endParaRPr sz="1100">
              <a:latin typeface="Microsoft Sans Serif"/>
              <a:cs typeface="Microsoft Sans Serif"/>
            </a:endParaRPr>
          </a:p>
        </p:txBody>
      </p:sp>
      <p:grpSp>
        <p:nvGrpSpPr>
          <p:cNvPr id="194" name="object 194"/>
          <p:cNvGrpSpPr/>
          <p:nvPr/>
        </p:nvGrpSpPr>
        <p:grpSpPr>
          <a:xfrm>
            <a:off x="2927632" y="1397286"/>
            <a:ext cx="1686560" cy="1681480"/>
            <a:chOff x="2927632" y="1397286"/>
            <a:chExt cx="1686560" cy="1681480"/>
          </a:xfrm>
        </p:grpSpPr>
        <p:pic>
          <p:nvPicPr>
            <p:cNvPr id="195" name="object 195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254007" y="1697441"/>
              <a:ext cx="359652" cy="251540"/>
            </a:xfrm>
            <a:prstGeom prst="rect">
              <a:avLst/>
            </a:prstGeom>
          </p:spPr>
        </p:pic>
        <p:sp>
          <p:nvSpPr>
            <p:cNvPr id="196" name="object 196"/>
            <p:cNvSpPr/>
            <p:nvPr/>
          </p:nvSpPr>
          <p:spPr>
            <a:xfrm>
              <a:off x="4254007" y="1693584"/>
              <a:ext cx="352425" cy="248285"/>
            </a:xfrm>
            <a:custGeom>
              <a:avLst/>
              <a:gdLst/>
              <a:ahLst/>
              <a:cxnLst/>
              <a:rect l="l" t="t" r="r" b="b"/>
              <a:pathLst>
                <a:path w="352425" h="248285">
                  <a:moveTo>
                    <a:pt x="0" y="144306"/>
                  </a:moveTo>
                  <a:lnTo>
                    <a:pt x="55724" y="144306"/>
                  </a:lnTo>
                  <a:lnTo>
                    <a:pt x="55724" y="248200"/>
                  </a:lnTo>
                  <a:lnTo>
                    <a:pt x="296393" y="248200"/>
                  </a:lnTo>
                  <a:lnTo>
                    <a:pt x="296393" y="144306"/>
                  </a:lnTo>
                  <a:lnTo>
                    <a:pt x="352117" y="144306"/>
                  </a:lnTo>
                  <a:lnTo>
                    <a:pt x="170690" y="0"/>
                  </a:lnTo>
                  <a:lnTo>
                    <a:pt x="0" y="144306"/>
                  </a:lnTo>
                  <a:close/>
                </a:path>
              </a:pathLst>
            </a:custGeom>
            <a:ln w="722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7" name="object 197"/>
            <p:cNvSpPr/>
            <p:nvPr/>
          </p:nvSpPr>
          <p:spPr>
            <a:xfrm>
              <a:off x="3546624" y="1401096"/>
              <a:ext cx="781685" cy="200660"/>
            </a:xfrm>
            <a:custGeom>
              <a:avLst/>
              <a:gdLst/>
              <a:ahLst/>
              <a:cxnLst/>
              <a:rect l="l" t="t" r="r" b="b"/>
              <a:pathLst>
                <a:path w="781685" h="200659">
                  <a:moveTo>
                    <a:pt x="418394" y="0"/>
                  </a:moveTo>
                  <a:lnTo>
                    <a:pt x="296208" y="0"/>
                  </a:lnTo>
                  <a:lnTo>
                    <a:pt x="233264" y="7196"/>
                  </a:lnTo>
                  <a:lnTo>
                    <a:pt x="181242" y="14762"/>
                  </a:lnTo>
                  <a:lnTo>
                    <a:pt x="133293" y="33400"/>
                  </a:lnTo>
                  <a:lnTo>
                    <a:pt x="89047" y="62926"/>
                  </a:lnTo>
                  <a:lnTo>
                    <a:pt x="47948" y="88761"/>
                  </a:lnTo>
                  <a:lnTo>
                    <a:pt x="22030" y="122162"/>
                  </a:lnTo>
                  <a:lnTo>
                    <a:pt x="7220" y="155563"/>
                  </a:lnTo>
                  <a:lnTo>
                    <a:pt x="0" y="200036"/>
                  </a:lnTo>
                  <a:lnTo>
                    <a:pt x="125703" y="200036"/>
                  </a:lnTo>
                  <a:lnTo>
                    <a:pt x="133293" y="162760"/>
                  </a:lnTo>
                  <a:lnTo>
                    <a:pt x="144216" y="129359"/>
                  </a:lnTo>
                  <a:lnTo>
                    <a:pt x="192720" y="73998"/>
                  </a:lnTo>
                  <a:lnTo>
                    <a:pt x="262699" y="25834"/>
                  </a:lnTo>
                  <a:lnTo>
                    <a:pt x="359152" y="7196"/>
                  </a:lnTo>
                  <a:lnTo>
                    <a:pt x="433389" y="18638"/>
                  </a:lnTo>
                  <a:lnTo>
                    <a:pt x="496149" y="55360"/>
                  </a:lnTo>
                  <a:lnTo>
                    <a:pt x="544653" y="96327"/>
                  </a:lnTo>
                  <a:lnTo>
                    <a:pt x="578161" y="144122"/>
                  </a:lnTo>
                  <a:lnTo>
                    <a:pt x="503924" y="144122"/>
                  </a:lnTo>
                  <a:lnTo>
                    <a:pt x="651843" y="200036"/>
                  </a:lnTo>
                  <a:lnTo>
                    <a:pt x="781620" y="144122"/>
                  </a:lnTo>
                  <a:lnTo>
                    <a:pt x="700162" y="144122"/>
                  </a:lnTo>
                  <a:lnTo>
                    <a:pt x="688869" y="111274"/>
                  </a:lnTo>
                  <a:lnTo>
                    <a:pt x="659434" y="81564"/>
                  </a:lnTo>
                  <a:lnTo>
                    <a:pt x="596674" y="40597"/>
                  </a:lnTo>
                  <a:lnTo>
                    <a:pt x="514662" y="7196"/>
                  </a:lnTo>
                  <a:lnTo>
                    <a:pt x="418394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8" name="object 198"/>
            <p:cNvSpPr/>
            <p:nvPr/>
          </p:nvSpPr>
          <p:spPr>
            <a:xfrm>
              <a:off x="3546624" y="1401096"/>
              <a:ext cx="359410" cy="200660"/>
            </a:xfrm>
            <a:custGeom>
              <a:avLst/>
              <a:gdLst/>
              <a:ahLst/>
              <a:cxnLst/>
              <a:rect l="l" t="t" r="r" b="b"/>
              <a:pathLst>
                <a:path w="359410" h="200659">
                  <a:moveTo>
                    <a:pt x="329717" y="0"/>
                  </a:moveTo>
                  <a:lnTo>
                    <a:pt x="296208" y="0"/>
                  </a:lnTo>
                  <a:lnTo>
                    <a:pt x="233264" y="7196"/>
                  </a:lnTo>
                  <a:lnTo>
                    <a:pt x="181242" y="14762"/>
                  </a:lnTo>
                  <a:lnTo>
                    <a:pt x="133293" y="33400"/>
                  </a:lnTo>
                  <a:lnTo>
                    <a:pt x="89047" y="62926"/>
                  </a:lnTo>
                  <a:lnTo>
                    <a:pt x="47948" y="88761"/>
                  </a:lnTo>
                  <a:lnTo>
                    <a:pt x="22030" y="122162"/>
                  </a:lnTo>
                  <a:lnTo>
                    <a:pt x="7220" y="155563"/>
                  </a:lnTo>
                  <a:lnTo>
                    <a:pt x="0" y="200036"/>
                  </a:lnTo>
                  <a:lnTo>
                    <a:pt x="125703" y="200036"/>
                  </a:lnTo>
                  <a:lnTo>
                    <a:pt x="133293" y="162760"/>
                  </a:lnTo>
                  <a:lnTo>
                    <a:pt x="144216" y="129359"/>
                  </a:lnTo>
                  <a:lnTo>
                    <a:pt x="192720" y="73998"/>
                  </a:lnTo>
                  <a:lnTo>
                    <a:pt x="262699" y="25834"/>
                  </a:lnTo>
                  <a:lnTo>
                    <a:pt x="359152" y="7196"/>
                  </a:lnTo>
                  <a:lnTo>
                    <a:pt x="329717" y="0"/>
                  </a:lnTo>
                  <a:close/>
                </a:path>
              </a:pathLst>
            </a:custGeom>
            <a:solidFill>
              <a:srgbClr val="CDCD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9" name="object 199"/>
            <p:cNvSpPr/>
            <p:nvPr/>
          </p:nvSpPr>
          <p:spPr>
            <a:xfrm>
              <a:off x="3546624" y="1401096"/>
              <a:ext cx="781685" cy="200660"/>
            </a:xfrm>
            <a:custGeom>
              <a:avLst/>
              <a:gdLst/>
              <a:ahLst/>
              <a:cxnLst/>
              <a:rect l="l" t="t" r="r" b="b"/>
              <a:pathLst>
                <a:path w="781685" h="200659">
                  <a:moveTo>
                    <a:pt x="0" y="200036"/>
                  </a:moveTo>
                  <a:lnTo>
                    <a:pt x="7220" y="155563"/>
                  </a:lnTo>
                  <a:lnTo>
                    <a:pt x="22030" y="122162"/>
                  </a:lnTo>
                  <a:lnTo>
                    <a:pt x="47948" y="88761"/>
                  </a:lnTo>
                  <a:lnTo>
                    <a:pt x="89047" y="62926"/>
                  </a:lnTo>
                  <a:lnTo>
                    <a:pt x="133293" y="33400"/>
                  </a:lnTo>
                  <a:lnTo>
                    <a:pt x="181242" y="14762"/>
                  </a:lnTo>
                  <a:lnTo>
                    <a:pt x="233264" y="7196"/>
                  </a:lnTo>
                  <a:lnTo>
                    <a:pt x="296208" y="0"/>
                  </a:lnTo>
                  <a:lnTo>
                    <a:pt x="418394" y="0"/>
                  </a:lnTo>
                  <a:lnTo>
                    <a:pt x="514662" y="7196"/>
                  </a:lnTo>
                  <a:lnTo>
                    <a:pt x="596674" y="40597"/>
                  </a:lnTo>
                  <a:lnTo>
                    <a:pt x="659434" y="81564"/>
                  </a:lnTo>
                  <a:lnTo>
                    <a:pt x="688869" y="111274"/>
                  </a:lnTo>
                  <a:lnTo>
                    <a:pt x="700162" y="144122"/>
                  </a:lnTo>
                  <a:lnTo>
                    <a:pt x="781620" y="144122"/>
                  </a:lnTo>
                  <a:lnTo>
                    <a:pt x="651843" y="200036"/>
                  </a:lnTo>
                  <a:lnTo>
                    <a:pt x="503924" y="144122"/>
                  </a:lnTo>
                  <a:lnTo>
                    <a:pt x="578161" y="144122"/>
                  </a:lnTo>
                  <a:lnTo>
                    <a:pt x="544653" y="96327"/>
                  </a:lnTo>
                  <a:lnTo>
                    <a:pt x="496149" y="55360"/>
                  </a:lnTo>
                  <a:lnTo>
                    <a:pt x="433389" y="18638"/>
                  </a:lnTo>
                  <a:lnTo>
                    <a:pt x="359152" y="7196"/>
                  </a:lnTo>
                  <a:lnTo>
                    <a:pt x="262699" y="25834"/>
                  </a:lnTo>
                  <a:lnTo>
                    <a:pt x="192720" y="73998"/>
                  </a:lnTo>
                  <a:lnTo>
                    <a:pt x="166802" y="103524"/>
                  </a:lnTo>
                  <a:lnTo>
                    <a:pt x="133293" y="162760"/>
                  </a:lnTo>
                  <a:lnTo>
                    <a:pt x="125703" y="200036"/>
                  </a:lnTo>
                  <a:lnTo>
                    <a:pt x="0" y="200036"/>
                  </a:lnTo>
                </a:path>
                <a:path w="781685" h="200659">
                  <a:moveTo>
                    <a:pt x="296208" y="0"/>
                  </a:moveTo>
                  <a:lnTo>
                    <a:pt x="329717" y="0"/>
                  </a:lnTo>
                  <a:lnTo>
                    <a:pt x="359152" y="7196"/>
                  </a:lnTo>
                </a:path>
              </a:pathLst>
            </a:custGeom>
            <a:ln w="722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0" name="object 20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020484" y="2496922"/>
              <a:ext cx="266920" cy="192784"/>
            </a:xfrm>
            <a:prstGeom prst="rect">
              <a:avLst/>
            </a:prstGeom>
          </p:spPr>
        </p:pic>
        <p:pic>
          <p:nvPicPr>
            <p:cNvPr id="201" name="object 201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927632" y="1904765"/>
              <a:ext cx="1329993" cy="1173679"/>
            </a:xfrm>
            <a:prstGeom prst="rect">
              <a:avLst/>
            </a:prstGeom>
          </p:spPr>
        </p:pic>
      </p:grpSp>
      <p:sp>
        <p:nvSpPr>
          <p:cNvPr id="202" name="object 202"/>
          <p:cNvSpPr txBox="1"/>
          <p:nvPr/>
        </p:nvSpPr>
        <p:spPr>
          <a:xfrm>
            <a:off x="2911331" y="2712769"/>
            <a:ext cx="842010" cy="346710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L="123825" marR="5080" indent="-111760">
              <a:lnSpc>
                <a:spcPts val="1220"/>
              </a:lnSpc>
              <a:spcBef>
                <a:spcPts val="215"/>
              </a:spcBef>
            </a:pPr>
            <a:r>
              <a:rPr sz="1100" spc="-130" dirty="0">
                <a:latin typeface="Microsoft Sans Serif"/>
                <a:cs typeface="Microsoft Sans Serif"/>
              </a:rPr>
              <a:t>O</a:t>
            </a:r>
            <a:r>
              <a:rPr sz="1100" spc="-25" dirty="0">
                <a:latin typeface="Microsoft Sans Serif"/>
                <a:cs typeface="Microsoft Sans Serif"/>
              </a:rPr>
              <a:t>r</a:t>
            </a:r>
            <a:r>
              <a:rPr sz="1100" spc="-90" dirty="0">
                <a:latin typeface="Microsoft Sans Serif"/>
                <a:cs typeface="Microsoft Sans Serif"/>
              </a:rPr>
              <a:t>g</a:t>
            </a:r>
            <a:r>
              <a:rPr sz="1100" spc="-65" dirty="0">
                <a:latin typeface="Microsoft Sans Serif"/>
                <a:cs typeface="Microsoft Sans Serif"/>
              </a:rPr>
              <a:t>a</a:t>
            </a:r>
            <a:r>
              <a:rPr sz="1100" spc="-90" dirty="0">
                <a:latin typeface="Microsoft Sans Serif"/>
                <a:cs typeface="Microsoft Sans Serif"/>
              </a:rPr>
              <a:t>n</a:t>
            </a:r>
            <a:r>
              <a:rPr sz="1100" spc="-20" dirty="0">
                <a:latin typeface="Microsoft Sans Serif"/>
                <a:cs typeface="Microsoft Sans Serif"/>
              </a:rPr>
              <a:t>i</a:t>
            </a:r>
            <a:r>
              <a:rPr sz="1100" spc="-114" dirty="0">
                <a:latin typeface="Microsoft Sans Serif"/>
                <a:cs typeface="Microsoft Sans Serif"/>
              </a:rPr>
              <a:t>z</a:t>
            </a:r>
            <a:r>
              <a:rPr sz="1100" spc="-65" dirty="0">
                <a:latin typeface="Microsoft Sans Serif"/>
                <a:cs typeface="Microsoft Sans Serif"/>
              </a:rPr>
              <a:t>a</a:t>
            </a:r>
            <a:r>
              <a:rPr sz="1100" spc="-145" dirty="0">
                <a:latin typeface="Microsoft Sans Serif"/>
                <a:cs typeface="Microsoft Sans Serif"/>
              </a:rPr>
              <a:t>c</a:t>
            </a:r>
            <a:r>
              <a:rPr sz="1100" spc="-20" dirty="0">
                <a:latin typeface="Microsoft Sans Serif"/>
                <a:cs typeface="Microsoft Sans Serif"/>
              </a:rPr>
              <a:t>i</a:t>
            </a:r>
            <a:r>
              <a:rPr sz="1100" spc="-95" dirty="0">
                <a:latin typeface="Microsoft Sans Serif"/>
                <a:cs typeface="Microsoft Sans Serif"/>
              </a:rPr>
              <a:t>o</a:t>
            </a:r>
            <a:r>
              <a:rPr sz="1100" spc="-90" dirty="0">
                <a:latin typeface="Microsoft Sans Serif"/>
                <a:cs typeface="Microsoft Sans Serif"/>
              </a:rPr>
              <a:t>n</a:t>
            </a:r>
            <a:r>
              <a:rPr sz="1100" spc="-120" dirty="0">
                <a:latin typeface="Microsoft Sans Serif"/>
                <a:cs typeface="Microsoft Sans Serif"/>
              </a:rPr>
              <a:t>e</a:t>
            </a:r>
            <a:r>
              <a:rPr sz="1100" spc="-155" dirty="0">
                <a:latin typeface="Microsoft Sans Serif"/>
                <a:cs typeface="Microsoft Sans Serif"/>
              </a:rPr>
              <a:t>s  </a:t>
            </a:r>
            <a:r>
              <a:rPr sz="1100" spc="-100" dirty="0">
                <a:latin typeface="Microsoft Sans Serif"/>
                <a:cs typeface="Microsoft Sans Serif"/>
              </a:rPr>
              <a:t>Comunales</a:t>
            </a:r>
            <a:endParaRPr sz="1100">
              <a:latin typeface="Microsoft Sans Serif"/>
              <a:cs typeface="Microsoft Sans Serif"/>
            </a:endParaRPr>
          </a:p>
        </p:txBody>
      </p:sp>
      <p:grpSp>
        <p:nvGrpSpPr>
          <p:cNvPr id="203" name="object 203"/>
          <p:cNvGrpSpPr/>
          <p:nvPr/>
        </p:nvGrpSpPr>
        <p:grpSpPr>
          <a:xfrm>
            <a:off x="3339367" y="2293400"/>
            <a:ext cx="1652270" cy="1181100"/>
            <a:chOff x="3339367" y="2293400"/>
            <a:chExt cx="1652270" cy="1181100"/>
          </a:xfrm>
        </p:grpSpPr>
        <p:pic>
          <p:nvPicPr>
            <p:cNvPr id="204" name="object 204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3339367" y="3185813"/>
              <a:ext cx="329353" cy="288644"/>
            </a:xfrm>
            <a:prstGeom prst="rect">
              <a:avLst/>
            </a:prstGeom>
          </p:spPr>
        </p:pic>
        <p:pic>
          <p:nvPicPr>
            <p:cNvPr id="205" name="object 205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428215" y="2397217"/>
              <a:ext cx="274159" cy="188964"/>
            </a:xfrm>
            <a:prstGeom prst="rect">
              <a:avLst/>
            </a:prstGeom>
          </p:spPr>
        </p:pic>
        <p:sp>
          <p:nvSpPr>
            <p:cNvPr id="206" name="object 206"/>
            <p:cNvSpPr/>
            <p:nvPr/>
          </p:nvSpPr>
          <p:spPr>
            <a:xfrm>
              <a:off x="4424697" y="2393342"/>
              <a:ext cx="270510" cy="185420"/>
            </a:xfrm>
            <a:custGeom>
              <a:avLst/>
              <a:gdLst/>
              <a:ahLst/>
              <a:cxnLst/>
              <a:rect l="l" t="t" r="r" b="b"/>
              <a:pathLst>
                <a:path w="270510" h="185419">
                  <a:moveTo>
                    <a:pt x="0" y="111090"/>
                  </a:moveTo>
                  <a:lnTo>
                    <a:pt x="47948" y="111090"/>
                  </a:lnTo>
                  <a:lnTo>
                    <a:pt x="47948" y="185088"/>
                  </a:lnTo>
                  <a:lnTo>
                    <a:pt x="229746" y="185088"/>
                  </a:lnTo>
                  <a:lnTo>
                    <a:pt x="229746" y="111090"/>
                  </a:lnTo>
                  <a:lnTo>
                    <a:pt x="270475" y="111090"/>
                  </a:lnTo>
                  <a:lnTo>
                    <a:pt x="136996" y="0"/>
                  </a:lnTo>
                  <a:lnTo>
                    <a:pt x="0" y="111090"/>
                  </a:lnTo>
                  <a:close/>
                </a:path>
              </a:pathLst>
            </a:custGeom>
            <a:ln w="722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7" name="object 207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4661753" y="2293400"/>
              <a:ext cx="329723" cy="185120"/>
            </a:xfrm>
            <a:prstGeom prst="rect">
              <a:avLst/>
            </a:prstGeom>
          </p:spPr>
        </p:pic>
      </p:grpSp>
      <p:sp>
        <p:nvSpPr>
          <p:cNvPr id="208" name="object 208"/>
          <p:cNvSpPr txBox="1"/>
          <p:nvPr/>
        </p:nvSpPr>
        <p:spPr>
          <a:xfrm>
            <a:off x="4345350" y="2586731"/>
            <a:ext cx="797560" cy="19177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100" spc="-65" dirty="0">
                <a:latin typeface="Microsoft Sans Serif"/>
                <a:cs typeface="Microsoft Sans Serif"/>
              </a:rPr>
              <a:t>Grupo</a:t>
            </a:r>
            <a:r>
              <a:rPr sz="1100" spc="135" dirty="0">
                <a:latin typeface="Microsoft Sans Serif"/>
                <a:cs typeface="Microsoft Sans Serif"/>
              </a:rPr>
              <a:t> </a:t>
            </a:r>
            <a:r>
              <a:rPr sz="1100" spc="-90" dirty="0">
                <a:latin typeface="Microsoft Sans Serif"/>
                <a:cs typeface="Microsoft Sans Serif"/>
              </a:rPr>
              <a:t>Juvenil</a:t>
            </a:r>
            <a:endParaRPr sz="1100">
              <a:latin typeface="Microsoft Sans Serif"/>
              <a:cs typeface="Microsoft Sans Serif"/>
            </a:endParaRPr>
          </a:p>
        </p:txBody>
      </p:sp>
      <p:grpSp>
        <p:nvGrpSpPr>
          <p:cNvPr id="209" name="object 209"/>
          <p:cNvGrpSpPr/>
          <p:nvPr/>
        </p:nvGrpSpPr>
        <p:grpSpPr>
          <a:xfrm>
            <a:off x="4339430" y="2985777"/>
            <a:ext cx="563245" cy="300355"/>
            <a:chOff x="4339430" y="2985777"/>
            <a:chExt cx="563245" cy="300355"/>
          </a:xfrm>
        </p:grpSpPr>
        <p:pic>
          <p:nvPicPr>
            <p:cNvPr id="210" name="object 2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343240" y="3093396"/>
              <a:ext cx="270530" cy="192359"/>
            </a:xfrm>
            <a:prstGeom prst="rect">
              <a:avLst/>
            </a:prstGeom>
          </p:spPr>
        </p:pic>
        <p:sp>
          <p:nvSpPr>
            <p:cNvPr id="211" name="object 211"/>
            <p:cNvSpPr/>
            <p:nvPr/>
          </p:nvSpPr>
          <p:spPr>
            <a:xfrm>
              <a:off x="4343240" y="3093469"/>
              <a:ext cx="262890" cy="185420"/>
            </a:xfrm>
            <a:custGeom>
              <a:avLst/>
              <a:gdLst/>
              <a:ahLst/>
              <a:cxnLst/>
              <a:rect l="l" t="t" r="r" b="b"/>
              <a:pathLst>
                <a:path w="262889" h="185420">
                  <a:moveTo>
                    <a:pt x="0" y="110721"/>
                  </a:moveTo>
                  <a:lnTo>
                    <a:pt x="40728" y="110721"/>
                  </a:lnTo>
                  <a:lnTo>
                    <a:pt x="40728" y="185088"/>
                  </a:lnTo>
                  <a:lnTo>
                    <a:pt x="218453" y="185088"/>
                  </a:lnTo>
                  <a:lnTo>
                    <a:pt x="218453" y="110721"/>
                  </a:lnTo>
                  <a:lnTo>
                    <a:pt x="262884" y="110721"/>
                  </a:lnTo>
                  <a:lnTo>
                    <a:pt x="129406" y="0"/>
                  </a:lnTo>
                  <a:lnTo>
                    <a:pt x="0" y="110721"/>
                  </a:lnTo>
                  <a:close/>
                </a:path>
              </a:pathLst>
            </a:custGeom>
            <a:ln w="722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2" name="object 212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4573075" y="2985777"/>
              <a:ext cx="329353" cy="192501"/>
            </a:xfrm>
            <a:prstGeom prst="rect">
              <a:avLst/>
            </a:prstGeom>
          </p:spPr>
        </p:pic>
      </p:grpSp>
      <p:sp>
        <p:nvSpPr>
          <p:cNvPr id="213" name="object 213"/>
          <p:cNvSpPr txBox="1"/>
          <p:nvPr/>
        </p:nvSpPr>
        <p:spPr>
          <a:xfrm>
            <a:off x="4382006" y="3286305"/>
            <a:ext cx="549910" cy="19177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100" spc="-65" dirty="0">
                <a:latin typeface="Microsoft Sans Serif"/>
                <a:cs typeface="Microsoft Sans Serif"/>
              </a:rPr>
              <a:t>Municipio</a:t>
            </a:r>
            <a:endParaRPr sz="1100">
              <a:latin typeface="Microsoft Sans Serif"/>
              <a:cs typeface="Microsoft Sans Serif"/>
            </a:endParaRPr>
          </a:p>
        </p:txBody>
      </p:sp>
      <p:pic>
        <p:nvPicPr>
          <p:cNvPr id="214" name="object 214"/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3872727" y="2389727"/>
            <a:ext cx="322134" cy="288829"/>
          </a:xfrm>
          <a:prstGeom prst="rect">
            <a:avLst/>
          </a:prstGeom>
        </p:spPr>
      </p:pic>
      <p:sp>
        <p:nvSpPr>
          <p:cNvPr id="215" name="object 215"/>
          <p:cNvSpPr txBox="1"/>
          <p:nvPr/>
        </p:nvSpPr>
        <p:spPr>
          <a:xfrm>
            <a:off x="3926585" y="1997879"/>
            <a:ext cx="841375" cy="19177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100" spc="-190" dirty="0">
                <a:latin typeface="Microsoft Sans Serif"/>
                <a:cs typeface="Microsoft Sans Serif"/>
              </a:rPr>
              <a:t>C</a:t>
            </a:r>
            <a:r>
              <a:rPr sz="1100" spc="-120" dirty="0">
                <a:latin typeface="Microsoft Sans Serif"/>
                <a:cs typeface="Microsoft Sans Serif"/>
              </a:rPr>
              <a:t>e</a:t>
            </a:r>
            <a:r>
              <a:rPr sz="1100" spc="-90" dirty="0">
                <a:latin typeface="Microsoft Sans Serif"/>
                <a:cs typeface="Microsoft Sans Serif"/>
              </a:rPr>
              <a:t>n</a:t>
            </a:r>
            <a:r>
              <a:rPr sz="1100" spc="40" dirty="0">
                <a:latin typeface="Microsoft Sans Serif"/>
                <a:cs typeface="Microsoft Sans Serif"/>
              </a:rPr>
              <a:t>t</a:t>
            </a:r>
            <a:r>
              <a:rPr sz="1100" spc="-25" dirty="0">
                <a:latin typeface="Microsoft Sans Serif"/>
                <a:cs typeface="Microsoft Sans Serif"/>
              </a:rPr>
              <a:t>r</a:t>
            </a:r>
            <a:r>
              <a:rPr sz="1100" spc="-55" dirty="0">
                <a:latin typeface="Microsoft Sans Serif"/>
                <a:cs typeface="Microsoft Sans Serif"/>
              </a:rPr>
              <a:t>o</a:t>
            </a:r>
            <a:r>
              <a:rPr sz="1100" spc="-65" dirty="0">
                <a:latin typeface="Microsoft Sans Serif"/>
                <a:cs typeface="Microsoft Sans Serif"/>
              </a:rPr>
              <a:t> </a:t>
            </a:r>
            <a:r>
              <a:rPr sz="1100" spc="-95" dirty="0">
                <a:latin typeface="Microsoft Sans Serif"/>
                <a:cs typeface="Microsoft Sans Serif"/>
              </a:rPr>
              <a:t>L</a:t>
            </a:r>
            <a:r>
              <a:rPr sz="1100" spc="-65" dirty="0">
                <a:latin typeface="Microsoft Sans Serif"/>
                <a:cs typeface="Microsoft Sans Serif"/>
              </a:rPr>
              <a:t>ab</a:t>
            </a:r>
            <a:r>
              <a:rPr sz="1100" spc="-95" dirty="0">
                <a:latin typeface="Microsoft Sans Serif"/>
                <a:cs typeface="Microsoft Sans Serif"/>
              </a:rPr>
              <a:t>o</a:t>
            </a:r>
            <a:r>
              <a:rPr sz="1100" spc="-25" dirty="0">
                <a:latin typeface="Microsoft Sans Serif"/>
                <a:cs typeface="Microsoft Sans Serif"/>
              </a:rPr>
              <a:t>r</a:t>
            </a:r>
            <a:r>
              <a:rPr sz="1100" spc="-65" dirty="0">
                <a:latin typeface="Microsoft Sans Serif"/>
                <a:cs typeface="Microsoft Sans Serif"/>
              </a:rPr>
              <a:t>a</a:t>
            </a:r>
            <a:r>
              <a:rPr sz="1100" spc="-10" dirty="0">
                <a:latin typeface="Microsoft Sans Serif"/>
                <a:cs typeface="Microsoft Sans Serif"/>
              </a:rPr>
              <a:t>l</a:t>
            </a:r>
            <a:endParaRPr sz="1100">
              <a:latin typeface="Microsoft Sans Serif"/>
              <a:cs typeface="Microsoft Sans Serif"/>
            </a:endParaRPr>
          </a:p>
        </p:txBody>
      </p:sp>
      <p:grpSp>
        <p:nvGrpSpPr>
          <p:cNvPr id="216" name="object 216"/>
          <p:cNvGrpSpPr/>
          <p:nvPr/>
        </p:nvGrpSpPr>
        <p:grpSpPr>
          <a:xfrm>
            <a:off x="461187" y="902335"/>
            <a:ext cx="8356600" cy="4610100"/>
            <a:chOff x="461187" y="902335"/>
            <a:chExt cx="8356600" cy="4610100"/>
          </a:xfrm>
        </p:grpSpPr>
        <p:sp>
          <p:nvSpPr>
            <p:cNvPr id="217" name="object 217"/>
            <p:cNvSpPr/>
            <p:nvPr/>
          </p:nvSpPr>
          <p:spPr>
            <a:xfrm>
              <a:off x="4610198" y="1723294"/>
              <a:ext cx="418465" cy="377825"/>
            </a:xfrm>
            <a:custGeom>
              <a:avLst/>
              <a:gdLst/>
              <a:ahLst/>
              <a:cxnLst/>
              <a:rect l="l" t="t" r="r" b="b"/>
              <a:pathLst>
                <a:path w="418464" h="377825">
                  <a:moveTo>
                    <a:pt x="173652" y="0"/>
                  </a:moveTo>
                  <a:lnTo>
                    <a:pt x="136996" y="0"/>
                  </a:lnTo>
                  <a:lnTo>
                    <a:pt x="95897" y="7196"/>
                  </a:lnTo>
                  <a:lnTo>
                    <a:pt x="62759" y="18638"/>
                  </a:lnTo>
                  <a:lnTo>
                    <a:pt x="29250" y="40597"/>
                  </a:lnTo>
                  <a:lnTo>
                    <a:pt x="0" y="66801"/>
                  </a:lnTo>
                  <a:lnTo>
                    <a:pt x="77754" y="136925"/>
                  </a:lnTo>
                  <a:lnTo>
                    <a:pt x="125703" y="96327"/>
                  </a:lnTo>
                  <a:lnTo>
                    <a:pt x="184945" y="73998"/>
                  </a:lnTo>
                  <a:lnTo>
                    <a:pt x="247889" y="73998"/>
                  </a:lnTo>
                  <a:lnTo>
                    <a:pt x="303428" y="88761"/>
                  </a:lnTo>
                  <a:lnTo>
                    <a:pt x="318424" y="129359"/>
                  </a:lnTo>
                  <a:lnTo>
                    <a:pt x="321941" y="177523"/>
                  </a:lnTo>
                  <a:lnTo>
                    <a:pt x="321941" y="218489"/>
                  </a:lnTo>
                  <a:lnTo>
                    <a:pt x="310648" y="266653"/>
                  </a:lnTo>
                  <a:lnTo>
                    <a:pt x="269919" y="225686"/>
                  </a:lnTo>
                  <a:lnTo>
                    <a:pt x="310648" y="355415"/>
                  </a:lnTo>
                  <a:lnTo>
                    <a:pt x="418394" y="377559"/>
                  </a:lnTo>
                  <a:lnTo>
                    <a:pt x="384885" y="336961"/>
                  </a:lnTo>
                  <a:lnTo>
                    <a:pt x="399881" y="281600"/>
                  </a:lnTo>
                  <a:lnTo>
                    <a:pt x="399881" y="218489"/>
                  </a:lnTo>
                  <a:lnTo>
                    <a:pt x="377665" y="170326"/>
                  </a:lnTo>
                  <a:lnTo>
                    <a:pt x="344157" y="122162"/>
                  </a:lnTo>
                  <a:lnTo>
                    <a:pt x="269919" y="48163"/>
                  </a:lnTo>
                  <a:lnTo>
                    <a:pt x="240669" y="25650"/>
                  </a:lnTo>
                  <a:lnTo>
                    <a:pt x="207160" y="14762"/>
                  </a:lnTo>
                  <a:lnTo>
                    <a:pt x="173652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8" name="object 218"/>
            <p:cNvSpPr/>
            <p:nvPr/>
          </p:nvSpPr>
          <p:spPr>
            <a:xfrm>
              <a:off x="4610198" y="1723294"/>
              <a:ext cx="303530" cy="137160"/>
            </a:xfrm>
            <a:custGeom>
              <a:avLst/>
              <a:gdLst/>
              <a:ahLst/>
              <a:cxnLst/>
              <a:rect l="l" t="t" r="r" b="b"/>
              <a:pathLst>
                <a:path w="303529" h="137160">
                  <a:moveTo>
                    <a:pt x="173652" y="0"/>
                  </a:moveTo>
                  <a:lnTo>
                    <a:pt x="136996" y="0"/>
                  </a:lnTo>
                  <a:lnTo>
                    <a:pt x="95897" y="7196"/>
                  </a:lnTo>
                  <a:lnTo>
                    <a:pt x="62759" y="18638"/>
                  </a:lnTo>
                  <a:lnTo>
                    <a:pt x="29250" y="40597"/>
                  </a:lnTo>
                  <a:lnTo>
                    <a:pt x="0" y="66801"/>
                  </a:lnTo>
                  <a:lnTo>
                    <a:pt x="77754" y="136925"/>
                  </a:lnTo>
                  <a:lnTo>
                    <a:pt x="125703" y="96327"/>
                  </a:lnTo>
                  <a:lnTo>
                    <a:pt x="184945" y="73998"/>
                  </a:lnTo>
                  <a:lnTo>
                    <a:pt x="247889" y="73998"/>
                  </a:lnTo>
                  <a:lnTo>
                    <a:pt x="303428" y="88761"/>
                  </a:lnTo>
                  <a:lnTo>
                    <a:pt x="288618" y="66801"/>
                  </a:lnTo>
                  <a:lnTo>
                    <a:pt x="269919" y="48163"/>
                  </a:lnTo>
                  <a:lnTo>
                    <a:pt x="240669" y="25650"/>
                  </a:lnTo>
                  <a:lnTo>
                    <a:pt x="207160" y="14762"/>
                  </a:lnTo>
                  <a:lnTo>
                    <a:pt x="173652" y="0"/>
                  </a:lnTo>
                  <a:close/>
                </a:path>
              </a:pathLst>
            </a:custGeom>
            <a:solidFill>
              <a:srgbClr val="CDCD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9" name="object 219"/>
            <p:cNvSpPr/>
            <p:nvPr/>
          </p:nvSpPr>
          <p:spPr>
            <a:xfrm>
              <a:off x="4610198" y="1723294"/>
              <a:ext cx="418465" cy="377825"/>
            </a:xfrm>
            <a:custGeom>
              <a:avLst/>
              <a:gdLst/>
              <a:ahLst/>
              <a:cxnLst/>
              <a:rect l="l" t="t" r="r" b="b"/>
              <a:pathLst>
                <a:path w="418464" h="377825">
                  <a:moveTo>
                    <a:pt x="0" y="66801"/>
                  </a:moveTo>
                  <a:lnTo>
                    <a:pt x="29250" y="40597"/>
                  </a:lnTo>
                  <a:lnTo>
                    <a:pt x="62759" y="18638"/>
                  </a:lnTo>
                  <a:lnTo>
                    <a:pt x="95897" y="7196"/>
                  </a:lnTo>
                  <a:lnTo>
                    <a:pt x="136996" y="0"/>
                  </a:lnTo>
                  <a:lnTo>
                    <a:pt x="173652" y="0"/>
                  </a:lnTo>
                  <a:lnTo>
                    <a:pt x="207160" y="14762"/>
                  </a:lnTo>
                  <a:lnTo>
                    <a:pt x="240669" y="25650"/>
                  </a:lnTo>
                  <a:lnTo>
                    <a:pt x="269919" y="48163"/>
                  </a:lnTo>
                  <a:lnTo>
                    <a:pt x="344157" y="122162"/>
                  </a:lnTo>
                  <a:lnTo>
                    <a:pt x="377665" y="170326"/>
                  </a:lnTo>
                  <a:lnTo>
                    <a:pt x="399881" y="218489"/>
                  </a:lnTo>
                  <a:lnTo>
                    <a:pt x="399881" y="281600"/>
                  </a:lnTo>
                  <a:lnTo>
                    <a:pt x="384885" y="336961"/>
                  </a:lnTo>
                  <a:lnTo>
                    <a:pt x="418394" y="377559"/>
                  </a:lnTo>
                  <a:lnTo>
                    <a:pt x="310648" y="355415"/>
                  </a:lnTo>
                  <a:lnTo>
                    <a:pt x="269919" y="225686"/>
                  </a:lnTo>
                  <a:lnTo>
                    <a:pt x="310648" y="266653"/>
                  </a:lnTo>
                  <a:lnTo>
                    <a:pt x="321941" y="218489"/>
                  </a:lnTo>
                  <a:lnTo>
                    <a:pt x="321941" y="177523"/>
                  </a:lnTo>
                  <a:lnTo>
                    <a:pt x="318424" y="129359"/>
                  </a:lnTo>
                  <a:lnTo>
                    <a:pt x="303428" y="88761"/>
                  </a:lnTo>
                  <a:lnTo>
                    <a:pt x="247889" y="73998"/>
                  </a:lnTo>
                  <a:lnTo>
                    <a:pt x="184945" y="73998"/>
                  </a:lnTo>
                  <a:lnTo>
                    <a:pt x="125703" y="96327"/>
                  </a:lnTo>
                  <a:lnTo>
                    <a:pt x="77754" y="136925"/>
                  </a:lnTo>
                  <a:lnTo>
                    <a:pt x="0" y="66801"/>
                  </a:lnTo>
                </a:path>
                <a:path w="418464" h="377825">
                  <a:moveTo>
                    <a:pt x="269919" y="48163"/>
                  </a:moveTo>
                  <a:lnTo>
                    <a:pt x="288618" y="66801"/>
                  </a:lnTo>
                  <a:lnTo>
                    <a:pt x="303428" y="88761"/>
                  </a:lnTo>
                </a:path>
              </a:pathLst>
            </a:custGeom>
            <a:ln w="722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0" name="object 220"/>
            <p:cNvSpPr/>
            <p:nvPr/>
          </p:nvSpPr>
          <p:spPr>
            <a:xfrm>
              <a:off x="4995083" y="2482104"/>
              <a:ext cx="267335" cy="578485"/>
            </a:xfrm>
            <a:custGeom>
              <a:avLst/>
              <a:gdLst/>
              <a:ahLst/>
              <a:cxnLst/>
              <a:rect l="l" t="t" r="r" b="b"/>
              <a:pathLst>
                <a:path w="267335" h="578485">
                  <a:moveTo>
                    <a:pt x="151991" y="0"/>
                  </a:moveTo>
                  <a:lnTo>
                    <a:pt x="111263" y="118840"/>
                  </a:lnTo>
                  <a:lnTo>
                    <a:pt x="159212" y="144491"/>
                  </a:lnTo>
                  <a:lnTo>
                    <a:pt x="200496" y="185088"/>
                  </a:lnTo>
                  <a:lnTo>
                    <a:pt x="218453" y="248200"/>
                  </a:lnTo>
                  <a:lnTo>
                    <a:pt x="226229" y="311126"/>
                  </a:lnTo>
                  <a:lnTo>
                    <a:pt x="200496" y="344527"/>
                  </a:lnTo>
                  <a:lnTo>
                    <a:pt x="166987" y="377928"/>
                  </a:lnTo>
                  <a:lnTo>
                    <a:pt x="122556" y="399888"/>
                  </a:lnTo>
                  <a:lnTo>
                    <a:pt x="74237" y="407454"/>
                  </a:lnTo>
                  <a:lnTo>
                    <a:pt x="96452" y="352093"/>
                  </a:lnTo>
                  <a:lnTo>
                    <a:pt x="0" y="455802"/>
                  </a:lnTo>
                  <a:lnTo>
                    <a:pt x="22215" y="577964"/>
                  </a:lnTo>
                  <a:lnTo>
                    <a:pt x="40728" y="514853"/>
                  </a:lnTo>
                  <a:lnTo>
                    <a:pt x="96452" y="500090"/>
                  </a:lnTo>
                  <a:lnTo>
                    <a:pt x="144771" y="474255"/>
                  </a:lnTo>
                  <a:lnTo>
                    <a:pt x="185500" y="426092"/>
                  </a:lnTo>
                  <a:lnTo>
                    <a:pt x="214936" y="363165"/>
                  </a:lnTo>
                  <a:lnTo>
                    <a:pt x="255664" y="255766"/>
                  </a:lnTo>
                  <a:lnTo>
                    <a:pt x="259737" y="214799"/>
                  </a:lnTo>
                  <a:lnTo>
                    <a:pt x="266957" y="174201"/>
                  </a:lnTo>
                  <a:lnTo>
                    <a:pt x="248444" y="96327"/>
                  </a:lnTo>
                  <a:lnTo>
                    <a:pt x="214936" y="37276"/>
                  </a:lnTo>
                  <a:lnTo>
                    <a:pt x="185500" y="14762"/>
                  </a:lnTo>
                  <a:lnTo>
                    <a:pt x="151991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1" name="object 221"/>
            <p:cNvSpPr/>
            <p:nvPr/>
          </p:nvSpPr>
          <p:spPr>
            <a:xfrm>
              <a:off x="5106347" y="2482104"/>
              <a:ext cx="156210" cy="311150"/>
            </a:xfrm>
            <a:custGeom>
              <a:avLst/>
              <a:gdLst/>
              <a:ahLst/>
              <a:cxnLst/>
              <a:rect l="l" t="t" r="r" b="b"/>
              <a:pathLst>
                <a:path w="156210" h="311150">
                  <a:moveTo>
                    <a:pt x="40728" y="0"/>
                  </a:moveTo>
                  <a:lnTo>
                    <a:pt x="0" y="118840"/>
                  </a:lnTo>
                  <a:lnTo>
                    <a:pt x="47948" y="144491"/>
                  </a:lnTo>
                  <a:lnTo>
                    <a:pt x="89232" y="185088"/>
                  </a:lnTo>
                  <a:lnTo>
                    <a:pt x="107190" y="248200"/>
                  </a:lnTo>
                  <a:lnTo>
                    <a:pt x="114965" y="311126"/>
                  </a:lnTo>
                  <a:lnTo>
                    <a:pt x="129961" y="281600"/>
                  </a:lnTo>
                  <a:lnTo>
                    <a:pt x="144401" y="255766"/>
                  </a:lnTo>
                  <a:lnTo>
                    <a:pt x="148474" y="214799"/>
                  </a:lnTo>
                  <a:lnTo>
                    <a:pt x="155694" y="174201"/>
                  </a:lnTo>
                  <a:lnTo>
                    <a:pt x="137181" y="96327"/>
                  </a:lnTo>
                  <a:lnTo>
                    <a:pt x="103672" y="37276"/>
                  </a:lnTo>
                  <a:lnTo>
                    <a:pt x="74237" y="14762"/>
                  </a:lnTo>
                  <a:lnTo>
                    <a:pt x="40728" y="0"/>
                  </a:lnTo>
                  <a:close/>
                </a:path>
              </a:pathLst>
            </a:custGeom>
            <a:solidFill>
              <a:srgbClr val="CDCD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2" name="object 222"/>
            <p:cNvSpPr/>
            <p:nvPr/>
          </p:nvSpPr>
          <p:spPr>
            <a:xfrm>
              <a:off x="2208799" y="1989948"/>
              <a:ext cx="3835400" cy="1473835"/>
            </a:xfrm>
            <a:custGeom>
              <a:avLst/>
              <a:gdLst/>
              <a:ahLst/>
              <a:cxnLst/>
              <a:rect l="l" t="t" r="r" b="b"/>
              <a:pathLst>
                <a:path w="3835400" h="1473835">
                  <a:moveTo>
                    <a:pt x="2938276" y="492155"/>
                  </a:moveTo>
                  <a:lnTo>
                    <a:pt x="2971785" y="506918"/>
                  </a:lnTo>
                  <a:lnTo>
                    <a:pt x="3001221" y="529431"/>
                  </a:lnTo>
                  <a:lnTo>
                    <a:pt x="3034729" y="588483"/>
                  </a:lnTo>
                  <a:lnTo>
                    <a:pt x="3053242" y="666357"/>
                  </a:lnTo>
                  <a:lnTo>
                    <a:pt x="3046022" y="706954"/>
                  </a:lnTo>
                  <a:lnTo>
                    <a:pt x="3041949" y="747921"/>
                  </a:lnTo>
                  <a:lnTo>
                    <a:pt x="3001221" y="855321"/>
                  </a:lnTo>
                  <a:lnTo>
                    <a:pt x="2971785" y="918247"/>
                  </a:lnTo>
                  <a:lnTo>
                    <a:pt x="2931056" y="966411"/>
                  </a:lnTo>
                  <a:lnTo>
                    <a:pt x="2882737" y="992246"/>
                  </a:lnTo>
                  <a:lnTo>
                    <a:pt x="2827013" y="1007009"/>
                  </a:lnTo>
                  <a:lnTo>
                    <a:pt x="2808500" y="1070120"/>
                  </a:lnTo>
                  <a:lnTo>
                    <a:pt x="2786284" y="947958"/>
                  </a:lnTo>
                  <a:lnTo>
                    <a:pt x="2882737" y="844249"/>
                  </a:lnTo>
                  <a:lnTo>
                    <a:pt x="2860521" y="899609"/>
                  </a:lnTo>
                  <a:lnTo>
                    <a:pt x="2908840" y="892043"/>
                  </a:lnTo>
                  <a:lnTo>
                    <a:pt x="2953272" y="870084"/>
                  </a:lnTo>
                  <a:lnTo>
                    <a:pt x="2986780" y="836683"/>
                  </a:lnTo>
                  <a:lnTo>
                    <a:pt x="3012513" y="803282"/>
                  </a:lnTo>
                  <a:lnTo>
                    <a:pt x="3004738" y="740355"/>
                  </a:lnTo>
                  <a:lnTo>
                    <a:pt x="2986780" y="677244"/>
                  </a:lnTo>
                  <a:lnTo>
                    <a:pt x="2945496" y="636646"/>
                  </a:lnTo>
                  <a:lnTo>
                    <a:pt x="2897548" y="610996"/>
                  </a:lnTo>
                  <a:lnTo>
                    <a:pt x="2938276" y="492155"/>
                  </a:lnTo>
                </a:path>
                <a:path w="3835400" h="1473835">
                  <a:moveTo>
                    <a:pt x="3041949" y="747921"/>
                  </a:moveTo>
                  <a:lnTo>
                    <a:pt x="3027509" y="773756"/>
                  </a:lnTo>
                  <a:lnTo>
                    <a:pt x="3012513" y="803282"/>
                  </a:lnTo>
                </a:path>
                <a:path w="3835400" h="1473835">
                  <a:moveTo>
                    <a:pt x="3460899" y="1225683"/>
                  </a:moveTo>
                  <a:lnTo>
                    <a:pt x="3568089" y="1136368"/>
                  </a:lnTo>
                  <a:lnTo>
                    <a:pt x="3664357" y="1040410"/>
                  </a:lnTo>
                  <a:lnTo>
                    <a:pt x="3742297" y="933010"/>
                  </a:lnTo>
                  <a:lnTo>
                    <a:pt x="3794319" y="829117"/>
                  </a:lnTo>
                  <a:lnTo>
                    <a:pt x="3831345" y="718396"/>
                  </a:lnTo>
                  <a:lnTo>
                    <a:pt x="3835047" y="618193"/>
                  </a:lnTo>
                  <a:lnTo>
                    <a:pt x="3816349" y="522235"/>
                  </a:lnTo>
                  <a:lnTo>
                    <a:pt x="3801539" y="473886"/>
                  </a:lnTo>
                  <a:lnTo>
                    <a:pt x="3775620" y="432919"/>
                  </a:lnTo>
                  <a:lnTo>
                    <a:pt x="3623628" y="207233"/>
                  </a:lnTo>
                  <a:lnTo>
                    <a:pt x="3575680" y="151872"/>
                  </a:lnTo>
                  <a:lnTo>
                    <a:pt x="3512921" y="110905"/>
                  </a:lnTo>
                  <a:lnTo>
                    <a:pt x="3438683" y="73998"/>
                  </a:lnTo>
                  <a:lnTo>
                    <a:pt x="3357226" y="55360"/>
                  </a:lnTo>
                  <a:lnTo>
                    <a:pt x="3268178" y="55360"/>
                  </a:lnTo>
                  <a:lnTo>
                    <a:pt x="3171725" y="62557"/>
                  </a:lnTo>
                  <a:lnTo>
                    <a:pt x="3075458" y="73998"/>
                  </a:lnTo>
                  <a:lnTo>
                    <a:pt x="2971785" y="110905"/>
                  </a:lnTo>
                  <a:lnTo>
                    <a:pt x="2897548" y="0"/>
                  </a:lnTo>
                  <a:lnTo>
                    <a:pt x="2842008" y="336961"/>
                  </a:lnTo>
                  <a:lnTo>
                    <a:pt x="3205234" y="444361"/>
                  </a:lnTo>
                  <a:lnTo>
                    <a:pt x="3130997" y="336961"/>
                  </a:lnTo>
                  <a:lnTo>
                    <a:pt x="3205234" y="307066"/>
                  </a:lnTo>
                  <a:lnTo>
                    <a:pt x="3279471" y="288797"/>
                  </a:lnTo>
                  <a:lnTo>
                    <a:pt x="3357226" y="281231"/>
                  </a:lnTo>
                  <a:lnTo>
                    <a:pt x="3423688" y="274035"/>
                  </a:lnTo>
                  <a:lnTo>
                    <a:pt x="3494222" y="281231"/>
                  </a:lnTo>
                  <a:lnTo>
                    <a:pt x="3557167" y="288797"/>
                  </a:lnTo>
                  <a:lnTo>
                    <a:pt x="3616408" y="307066"/>
                  </a:lnTo>
                  <a:lnTo>
                    <a:pt x="3672133" y="336961"/>
                  </a:lnTo>
                  <a:lnTo>
                    <a:pt x="3679353" y="418157"/>
                  </a:lnTo>
                  <a:lnTo>
                    <a:pt x="3664357" y="506918"/>
                  </a:lnTo>
                  <a:lnTo>
                    <a:pt x="3645844" y="596233"/>
                  </a:lnTo>
                  <a:lnTo>
                    <a:pt x="3601598" y="684995"/>
                  </a:lnTo>
                  <a:lnTo>
                    <a:pt x="3542356" y="773756"/>
                  </a:lnTo>
                  <a:lnTo>
                    <a:pt x="3471637" y="855321"/>
                  </a:lnTo>
                  <a:lnTo>
                    <a:pt x="3397955" y="940207"/>
                  </a:lnTo>
                  <a:lnTo>
                    <a:pt x="3301502" y="1007009"/>
                  </a:lnTo>
                  <a:lnTo>
                    <a:pt x="3460899" y="1225683"/>
                  </a:lnTo>
                </a:path>
                <a:path w="3835400" h="1473835">
                  <a:moveTo>
                    <a:pt x="3623628" y="207233"/>
                  </a:moveTo>
                  <a:lnTo>
                    <a:pt x="3657137" y="266469"/>
                  </a:lnTo>
                  <a:lnTo>
                    <a:pt x="3672133" y="336961"/>
                  </a:lnTo>
                </a:path>
                <a:path w="3835400" h="1473835">
                  <a:moveTo>
                    <a:pt x="392735" y="1473330"/>
                  </a:moveTo>
                  <a:lnTo>
                    <a:pt x="289062" y="1425535"/>
                  </a:lnTo>
                  <a:lnTo>
                    <a:pt x="200385" y="1358733"/>
                  </a:lnTo>
                  <a:lnTo>
                    <a:pt x="126147" y="1281044"/>
                  </a:lnTo>
                  <a:lnTo>
                    <a:pt x="63351" y="1199479"/>
                  </a:lnTo>
                  <a:lnTo>
                    <a:pt x="22178" y="1103521"/>
                  </a:lnTo>
                  <a:lnTo>
                    <a:pt x="0" y="1007009"/>
                  </a:lnTo>
                  <a:lnTo>
                    <a:pt x="7701" y="910681"/>
                  </a:lnTo>
                  <a:lnTo>
                    <a:pt x="29861" y="814354"/>
                  </a:lnTo>
                  <a:lnTo>
                    <a:pt x="129850" y="555082"/>
                  </a:lnTo>
                  <a:lnTo>
                    <a:pt x="166876" y="484958"/>
                  </a:lnTo>
                  <a:lnTo>
                    <a:pt x="207605" y="425723"/>
                  </a:lnTo>
                  <a:lnTo>
                    <a:pt x="263329" y="377559"/>
                  </a:lnTo>
                  <a:lnTo>
                    <a:pt x="329791" y="329395"/>
                  </a:lnTo>
                  <a:lnTo>
                    <a:pt x="400325" y="303560"/>
                  </a:lnTo>
                  <a:lnTo>
                    <a:pt x="481783" y="274035"/>
                  </a:lnTo>
                  <a:lnTo>
                    <a:pt x="563240" y="266469"/>
                  </a:lnTo>
                  <a:lnTo>
                    <a:pt x="652288" y="266469"/>
                  </a:lnTo>
                  <a:lnTo>
                    <a:pt x="708012" y="137109"/>
                  </a:lnTo>
                  <a:lnTo>
                    <a:pt x="796689" y="444361"/>
                  </a:lnTo>
                  <a:lnTo>
                    <a:pt x="500296" y="659160"/>
                  </a:lnTo>
                  <a:lnTo>
                    <a:pt x="556020" y="529431"/>
                  </a:lnTo>
                  <a:lnTo>
                    <a:pt x="489003" y="529431"/>
                  </a:lnTo>
                  <a:lnTo>
                    <a:pt x="418838" y="533122"/>
                  </a:lnTo>
                  <a:lnTo>
                    <a:pt x="296837" y="562832"/>
                  </a:lnTo>
                  <a:lnTo>
                    <a:pt x="185574" y="618193"/>
                  </a:lnTo>
                  <a:lnTo>
                    <a:pt x="96360" y="692192"/>
                  </a:lnTo>
                  <a:lnTo>
                    <a:pt x="104061" y="773756"/>
                  </a:lnTo>
                  <a:lnTo>
                    <a:pt x="126147" y="855321"/>
                  </a:lnTo>
                  <a:lnTo>
                    <a:pt x="159656" y="933010"/>
                  </a:lnTo>
                  <a:lnTo>
                    <a:pt x="207605" y="999443"/>
                  </a:lnTo>
                  <a:lnTo>
                    <a:pt x="263329" y="1070120"/>
                  </a:lnTo>
                  <a:lnTo>
                    <a:pt x="329791" y="1129171"/>
                  </a:lnTo>
                  <a:lnTo>
                    <a:pt x="407545" y="1177520"/>
                  </a:lnTo>
                  <a:lnTo>
                    <a:pt x="496778" y="1221808"/>
                  </a:lnTo>
                  <a:lnTo>
                    <a:pt x="392735" y="1473330"/>
                  </a:lnTo>
                </a:path>
                <a:path w="3835400" h="1473835">
                  <a:moveTo>
                    <a:pt x="129850" y="555082"/>
                  </a:moveTo>
                  <a:lnTo>
                    <a:pt x="111337" y="625759"/>
                  </a:lnTo>
                  <a:lnTo>
                    <a:pt x="96360" y="692192"/>
                  </a:lnTo>
                </a:path>
              </a:pathLst>
            </a:custGeom>
            <a:ln w="722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3" name="object 223"/>
            <p:cNvSpPr/>
            <p:nvPr/>
          </p:nvSpPr>
          <p:spPr>
            <a:xfrm>
              <a:off x="2394373" y="4526128"/>
              <a:ext cx="908050" cy="0"/>
            </a:xfrm>
            <a:custGeom>
              <a:avLst/>
              <a:gdLst/>
              <a:ahLst/>
              <a:cxnLst/>
              <a:rect l="l" t="t" r="r" b="b"/>
              <a:pathLst>
                <a:path w="908050">
                  <a:moveTo>
                    <a:pt x="0" y="0"/>
                  </a:moveTo>
                  <a:lnTo>
                    <a:pt x="907508" y="0"/>
                  </a:lnTo>
                </a:path>
              </a:pathLst>
            </a:custGeom>
            <a:ln w="40584">
              <a:solidFill>
                <a:srgbClr val="A400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4" name="object 224"/>
            <p:cNvSpPr/>
            <p:nvPr/>
          </p:nvSpPr>
          <p:spPr>
            <a:xfrm>
              <a:off x="3287257" y="4452148"/>
              <a:ext cx="151765" cy="156210"/>
            </a:xfrm>
            <a:custGeom>
              <a:avLst/>
              <a:gdLst/>
              <a:ahLst/>
              <a:cxnLst/>
              <a:rect l="l" t="t" r="r" b="b"/>
              <a:pathLst>
                <a:path w="151764" h="156210">
                  <a:moveTo>
                    <a:pt x="0" y="0"/>
                  </a:moveTo>
                  <a:lnTo>
                    <a:pt x="0" y="155581"/>
                  </a:lnTo>
                  <a:lnTo>
                    <a:pt x="151621" y="7398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400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5" name="object 225"/>
            <p:cNvSpPr/>
            <p:nvPr/>
          </p:nvSpPr>
          <p:spPr>
            <a:xfrm>
              <a:off x="467537" y="908685"/>
              <a:ext cx="8343900" cy="4597400"/>
            </a:xfrm>
            <a:custGeom>
              <a:avLst/>
              <a:gdLst/>
              <a:ahLst/>
              <a:cxnLst/>
              <a:rect l="l" t="t" r="r" b="b"/>
              <a:pathLst>
                <a:path w="8343900" h="4597400">
                  <a:moveTo>
                    <a:pt x="0" y="4597400"/>
                  </a:moveTo>
                  <a:lnTo>
                    <a:pt x="8343900" y="4597400"/>
                  </a:lnTo>
                  <a:lnTo>
                    <a:pt x="8343900" y="0"/>
                  </a:lnTo>
                  <a:lnTo>
                    <a:pt x="0" y="0"/>
                  </a:lnTo>
                  <a:lnTo>
                    <a:pt x="0" y="4597400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A0F6832-C617-44B2-AA83-DD25467167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6682E65-30F8-4F98-9FF7-EC86268558C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Y"/>
          </a:p>
        </p:txBody>
      </p:sp>
      <p:grpSp>
        <p:nvGrpSpPr>
          <p:cNvPr id="4" name="object 3">
            <a:extLst>
              <a:ext uri="{FF2B5EF4-FFF2-40B4-BE49-F238E27FC236}">
                <a16:creationId xmlns:a16="http://schemas.microsoft.com/office/drawing/2014/main" id="{1401CA52-F143-47C9-9D95-463CA80FD3B5}"/>
              </a:ext>
            </a:extLst>
          </p:cNvPr>
          <p:cNvGrpSpPr/>
          <p:nvPr/>
        </p:nvGrpSpPr>
        <p:grpSpPr>
          <a:xfrm>
            <a:off x="315468" y="132587"/>
            <a:ext cx="8513445" cy="1426845"/>
            <a:chOff x="315468" y="132587"/>
            <a:chExt cx="8513445" cy="1426845"/>
          </a:xfrm>
        </p:grpSpPr>
        <p:pic>
          <p:nvPicPr>
            <p:cNvPr id="5" name="object 4">
              <a:extLst>
                <a:ext uri="{FF2B5EF4-FFF2-40B4-BE49-F238E27FC236}">
                  <a16:creationId xmlns:a16="http://schemas.microsoft.com/office/drawing/2014/main" id="{964CFFF8-3204-465D-AD6B-CE1D6ED411BF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15468" y="132587"/>
              <a:ext cx="8513064" cy="1426463"/>
            </a:xfrm>
            <a:prstGeom prst="rect">
              <a:avLst/>
            </a:prstGeom>
          </p:spPr>
        </p:pic>
        <p:pic>
          <p:nvPicPr>
            <p:cNvPr id="6" name="object 5">
              <a:extLst>
                <a:ext uri="{FF2B5EF4-FFF2-40B4-BE49-F238E27FC236}">
                  <a16:creationId xmlns:a16="http://schemas.microsoft.com/office/drawing/2014/main" id="{275C575D-F8B5-4658-AB25-480DBE62F35C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55676" y="272795"/>
              <a:ext cx="8232648" cy="1146048"/>
            </a:xfrm>
            <a:prstGeom prst="rect">
              <a:avLst/>
            </a:prstGeom>
          </p:spPr>
        </p:pic>
        <p:pic>
          <p:nvPicPr>
            <p:cNvPr id="7" name="object 6">
              <a:extLst>
                <a:ext uri="{FF2B5EF4-FFF2-40B4-BE49-F238E27FC236}">
                  <a16:creationId xmlns:a16="http://schemas.microsoft.com/office/drawing/2014/main" id="{756DFC83-74F6-483A-BBFA-95A549B3AFD9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800225" y="295275"/>
              <a:ext cx="5534025" cy="1000125"/>
            </a:xfrm>
            <a:prstGeom prst="rect">
              <a:avLst/>
            </a:prstGeom>
          </p:spPr>
        </p:pic>
      </p:grpSp>
      <p:sp>
        <p:nvSpPr>
          <p:cNvPr id="8" name="object 7">
            <a:extLst>
              <a:ext uri="{FF2B5EF4-FFF2-40B4-BE49-F238E27FC236}">
                <a16:creationId xmlns:a16="http://schemas.microsoft.com/office/drawing/2014/main" id="{9F085913-EDD3-4ACD-9DBE-CBD1B51A5956}"/>
              </a:ext>
            </a:extLst>
          </p:cNvPr>
          <p:cNvSpPr txBox="1"/>
          <p:nvPr/>
        </p:nvSpPr>
        <p:spPr>
          <a:xfrm>
            <a:off x="3283077" y="1625853"/>
            <a:ext cx="5325110" cy="26600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715" indent="-342900" algn="just">
              <a:lnSpc>
                <a:spcPct val="100000"/>
              </a:lnSpc>
              <a:spcBef>
                <a:spcPts val="100"/>
              </a:spcBef>
              <a:buChar char="•"/>
              <a:tabLst>
                <a:tab pos="355600" algn="l"/>
              </a:tabLst>
            </a:pPr>
            <a:r>
              <a:rPr sz="2400" spc="-5" dirty="0">
                <a:latin typeface="Arial MT"/>
                <a:cs typeface="Arial MT"/>
              </a:rPr>
              <a:t>La </a:t>
            </a:r>
            <a:r>
              <a:rPr sz="2400" dirty="0">
                <a:latin typeface="Arial MT"/>
                <a:cs typeface="Arial MT"/>
              </a:rPr>
              <a:t>sectorización </a:t>
            </a:r>
            <a:r>
              <a:rPr sz="2400" spc="-5" dirty="0">
                <a:latin typeface="Arial MT"/>
                <a:cs typeface="Arial MT"/>
              </a:rPr>
              <a:t>es </a:t>
            </a:r>
            <a:r>
              <a:rPr sz="2400" dirty="0">
                <a:latin typeface="Arial MT"/>
                <a:cs typeface="Arial MT"/>
              </a:rPr>
              <a:t>un proceso y </a:t>
            </a:r>
            <a:r>
              <a:rPr sz="2400" spc="-5" dirty="0">
                <a:latin typeface="Arial MT"/>
                <a:cs typeface="Arial MT"/>
              </a:rPr>
              <a:t>a </a:t>
            </a:r>
            <a:r>
              <a:rPr sz="240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su</a:t>
            </a:r>
            <a:r>
              <a:rPr sz="2400" spc="-2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vez</a:t>
            </a:r>
            <a:r>
              <a:rPr sz="2400" spc="-1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una</a:t>
            </a:r>
            <a:r>
              <a:rPr sz="2400" spc="1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estrategia.</a:t>
            </a:r>
            <a:endParaRPr sz="2400">
              <a:latin typeface="Arial MT"/>
              <a:cs typeface="Arial MT"/>
            </a:endParaRPr>
          </a:p>
          <a:p>
            <a:pPr marL="355600" marR="5080" indent="-342900" algn="just">
              <a:lnSpc>
                <a:spcPct val="100000"/>
              </a:lnSpc>
              <a:spcBef>
                <a:spcPts val="580"/>
              </a:spcBef>
              <a:buChar char="•"/>
              <a:tabLst>
                <a:tab pos="355600" algn="l"/>
              </a:tabLst>
            </a:pPr>
            <a:r>
              <a:rPr sz="2400" spc="-5" dirty="0">
                <a:latin typeface="Arial MT"/>
                <a:cs typeface="Arial MT"/>
              </a:rPr>
              <a:t>Es un instrumento</a:t>
            </a:r>
            <a:r>
              <a:rPr sz="2400" dirty="0">
                <a:latin typeface="Arial MT"/>
                <a:cs typeface="Arial MT"/>
              </a:rPr>
              <a:t> </a:t>
            </a:r>
            <a:r>
              <a:rPr sz="2400" spc="-10" dirty="0">
                <a:latin typeface="Arial MT"/>
                <a:cs typeface="Arial MT"/>
              </a:rPr>
              <a:t>de </a:t>
            </a:r>
            <a:r>
              <a:rPr sz="2400" dirty="0">
                <a:latin typeface="Arial MT"/>
                <a:cs typeface="Arial MT"/>
              </a:rPr>
              <a:t>organización 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para</a:t>
            </a:r>
            <a:r>
              <a:rPr sz="2400" spc="52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la</a:t>
            </a:r>
            <a:r>
              <a:rPr sz="2400" spc="52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Atención</a:t>
            </a:r>
            <a:r>
              <a:rPr sz="2400" spc="53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primaria</a:t>
            </a:r>
            <a:r>
              <a:rPr sz="2400" spc="52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de</a:t>
            </a:r>
            <a:r>
              <a:rPr sz="2400" spc="52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salud </a:t>
            </a:r>
            <a:r>
              <a:rPr sz="2400" spc="-65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de una </a:t>
            </a:r>
            <a:r>
              <a:rPr sz="2400" dirty="0">
                <a:latin typeface="Arial MT"/>
                <a:cs typeface="Arial MT"/>
              </a:rPr>
              <a:t>población </a:t>
            </a:r>
            <a:r>
              <a:rPr sz="2400" spc="-5" dirty="0">
                <a:latin typeface="Arial MT"/>
                <a:cs typeface="Arial MT"/>
              </a:rPr>
              <a:t>que cconsiste </a:t>
            </a:r>
            <a:r>
              <a:rPr sz="2400" spc="-10" dirty="0">
                <a:latin typeface="Arial MT"/>
                <a:cs typeface="Arial MT"/>
              </a:rPr>
              <a:t>en </a:t>
            </a:r>
            <a:r>
              <a:rPr sz="2400" spc="-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delimitar territorialmente y </a:t>
            </a:r>
            <a:r>
              <a:rPr sz="2400" spc="-5" dirty="0">
                <a:latin typeface="Arial MT"/>
                <a:cs typeface="Arial MT"/>
              </a:rPr>
              <a:t>organizar </a:t>
            </a:r>
            <a:r>
              <a:rPr sz="240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la</a:t>
            </a:r>
            <a:r>
              <a:rPr sz="2400" spc="-1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jurisdicción</a:t>
            </a:r>
            <a:r>
              <a:rPr sz="2400" spc="-5" dirty="0">
                <a:latin typeface="Arial MT"/>
                <a:cs typeface="Arial MT"/>
              </a:rPr>
              <a:t> del</a:t>
            </a:r>
            <a:r>
              <a:rPr sz="2400" spc="-1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establecimiento</a:t>
            </a:r>
            <a:r>
              <a:rPr sz="2400" spc="10" dirty="0">
                <a:latin typeface="Arial MT"/>
                <a:cs typeface="Arial MT"/>
              </a:rPr>
              <a:t> </a:t>
            </a:r>
            <a:r>
              <a:rPr sz="2400" spc="-10" dirty="0">
                <a:latin typeface="Arial MT"/>
                <a:cs typeface="Arial MT"/>
              </a:rPr>
              <a:t>de</a:t>
            </a:r>
            <a:endParaRPr sz="2400">
              <a:latin typeface="Arial MT"/>
              <a:cs typeface="Arial MT"/>
            </a:endParaRPr>
          </a:p>
        </p:txBody>
      </p:sp>
      <p:sp>
        <p:nvSpPr>
          <p:cNvPr id="9" name="object 8">
            <a:extLst>
              <a:ext uri="{FF2B5EF4-FFF2-40B4-BE49-F238E27FC236}">
                <a16:creationId xmlns:a16="http://schemas.microsoft.com/office/drawing/2014/main" id="{65DC28F0-2BEF-42E5-B94E-266A30797CE9}"/>
              </a:ext>
            </a:extLst>
          </p:cNvPr>
          <p:cNvSpPr txBox="1"/>
          <p:nvPr/>
        </p:nvSpPr>
        <p:spPr>
          <a:xfrm>
            <a:off x="3625977" y="4259960"/>
            <a:ext cx="371602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006475" algn="l"/>
                <a:tab pos="1611630" algn="l"/>
                <a:tab pos="3550285" algn="l"/>
              </a:tabLst>
            </a:pPr>
            <a:r>
              <a:rPr sz="2400" spc="-5" dirty="0">
                <a:latin typeface="Arial MT"/>
                <a:cs typeface="Arial MT"/>
              </a:rPr>
              <a:t>salud	</a:t>
            </a:r>
            <a:r>
              <a:rPr sz="2400" spc="-10" dirty="0">
                <a:latin typeface="Arial MT"/>
                <a:cs typeface="Arial MT"/>
              </a:rPr>
              <a:t>e</a:t>
            </a:r>
            <a:r>
              <a:rPr sz="2400" spc="-5" dirty="0">
                <a:latin typeface="Arial MT"/>
                <a:cs typeface="Arial MT"/>
              </a:rPr>
              <a:t>n</a:t>
            </a:r>
            <a:r>
              <a:rPr sz="2400" dirty="0">
                <a:latin typeface="Arial MT"/>
                <a:cs typeface="Arial MT"/>
              </a:rPr>
              <a:t>	S</a:t>
            </a:r>
            <a:r>
              <a:rPr sz="2400" spc="-10" dirty="0">
                <a:latin typeface="Arial MT"/>
                <a:cs typeface="Arial MT"/>
              </a:rPr>
              <a:t>E</a:t>
            </a:r>
            <a:r>
              <a:rPr sz="2400" dirty="0">
                <a:latin typeface="Arial MT"/>
                <a:cs typeface="Arial MT"/>
              </a:rPr>
              <a:t>CTO</a:t>
            </a:r>
            <a:r>
              <a:rPr sz="2400" spc="-10" dirty="0">
                <a:latin typeface="Arial MT"/>
                <a:cs typeface="Arial MT"/>
              </a:rPr>
              <a:t>R</a:t>
            </a:r>
            <a:r>
              <a:rPr sz="2400" dirty="0">
                <a:latin typeface="Arial MT"/>
                <a:cs typeface="Arial MT"/>
              </a:rPr>
              <a:t>ES	y</a:t>
            </a:r>
            <a:endParaRPr sz="2400">
              <a:latin typeface="Arial MT"/>
              <a:cs typeface="Arial MT"/>
            </a:endParaRPr>
          </a:p>
        </p:txBody>
      </p:sp>
      <p:sp>
        <p:nvSpPr>
          <p:cNvPr id="10" name="object 9">
            <a:extLst>
              <a:ext uri="{FF2B5EF4-FFF2-40B4-BE49-F238E27FC236}">
                <a16:creationId xmlns:a16="http://schemas.microsoft.com/office/drawing/2014/main" id="{8FA46A57-189D-4DA0-9023-89E023FD4EA1}"/>
              </a:ext>
            </a:extLst>
          </p:cNvPr>
          <p:cNvSpPr txBox="1"/>
          <p:nvPr/>
        </p:nvSpPr>
        <p:spPr>
          <a:xfrm>
            <a:off x="7358888" y="4259960"/>
            <a:ext cx="124714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22225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Arial MT"/>
                <a:cs typeface="Arial MT"/>
              </a:rPr>
              <a:t>asi</a:t>
            </a:r>
            <a:r>
              <a:rPr sz="2400" spc="-15" dirty="0">
                <a:latin typeface="Arial MT"/>
                <a:cs typeface="Arial MT"/>
              </a:rPr>
              <a:t>g</a:t>
            </a:r>
            <a:r>
              <a:rPr sz="2400" spc="-5" dirty="0">
                <a:latin typeface="Arial MT"/>
                <a:cs typeface="Arial MT"/>
              </a:rPr>
              <a:t>n</a:t>
            </a:r>
            <a:r>
              <a:rPr sz="2400" dirty="0">
                <a:latin typeface="Arial MT"/>
                <a:cs typeface="Arial MT"/>
              </a:rPr>
              <a:t>ar  </a:t>
            </a:r>
            <a:r>
              <a:rPr sz="2400" spc="-5" dirty="0">
                <a:latin typeface="Arial MT"/>
                <a:cs typeface="Arial MT"/>
              </a:rPr>
              <a:t>ll</a:t>
            </a:r>
            <a:r>
              <a:rPr sz="2400" spc="-15" dirty="0">
                <a:latin typeface="Arial MT"/>
                <a:cs typeface="Arial MT"/>
              </a:rPr>
              <a:t>a</a:t>
            </a:r>
            <a:r>
              <a:rPr sz="2400" spc="-5" dirty="0">
                <a:latin typeface="Arial MT"/>
                <a:cs typeface="Arial MT"/>
              </a:rPr>
              <a:t>m</a:t>
            </a:r>
            <a:r>
              <a:rPr sz="2400" spc="5" dirty="0">
                <a:latin typeface="Arial MT"/>
                <a:cs typeface="Arial MT"/>
              </a:rPr>
              <a:t>a</a:t>
            </a:r>
            <a:r>
              <a:rPr sz="2400" spc="-5" dirty="0">
                <a:latin typeface="Arial MT"/>
                <a:cs typeface="Arial MT"/>
              </a:rPr>
              <a:t>do</a:t>
            </a:r>
            <a:r>
              <a:rPr sz="2400" dirty="0">
                <a:latin typeface="Arial MT"/>
                <a:cs typeface="Arial MT"/>
              </a:rPr>
              <a:t>s</a:t>
            </a:r>
            <a:endParaRPr sz="2400">
              <a:latin typeface="Arial MT"/>
              <a:cs typeface="Arial MT"/>
            </a:endParaRPr>
          </a:p>
        </p:txBody>
      </p:sp>
      <p:sp>
        <p:nvSpPr>
          <p:cNvPr id="11" name="object 10">
            <a:extLst>
              <a:ext uri="{FF2B5EF4-FFF2-40B4-BE49-F238E27FC236}">
                <a16:creationId xmlns:a16="http://schemas.microsoft.com/office/drawing/2014/main" id="{4E12DBE8-ECF3-410C-B742-9B693DFEFBE0}"/>
              </a:ext>
            </a:extLst>
          </p:cNvPr>
          <p:cNvSpPr txBox="1"/>
          <p:nvPr/>
        </p:nvSpPr>
        <p:spPr>
          <a:xfrm>
            <a:off x="3625977" y="4625720"/>
            <a:ext cx="217360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Arial MT"/>
                <a:cs typeface="Arial MT"/>
              </a:rPr>
              <a:t>responsables </a:t>
            </a:r>
            <a:r>
              <a:rPr sz="2400" dirty="0">
                <a:latin typeface="Arial MT"/>
                <a:cs typeface="Arial MT"/>
              </a:rPr>
              <a:t> S</a:t>
            </a:r>
            <a:r>
              <a:rPr sz="2400" spc="-10" dirty="0">
                <a:latin typeface="Arial MT"/>
                <a:cs typeface="Arial MT"/>
              </a:rPr>
              <a:t>E</a:t>
            </a:r>
            <a:r>
              <a:rPr sz="2400" dirty="0">
                <a:latin typeface="Arial MT"/>
                <a:cs typeface="Arial MT"/>
              </a:rPr>
              <a:t>CTO</a:t>
            </a:r>
            <a:r>
              <a:rPr sz="2400" spc="-10" dirty="0">
                <a:latin typeface="Arial MT"/>
                <a:cs typeface="Arial MT"/>
              </a:rPr>
              <a:t>R</a:t>
            </a:r>
            <a:r>
              <a:rPr sz="2400" dirty="0">
                <a:latin typeface="Arial MT"/>
                <a:cs typeface="Arial MT"/>
              </a:rPr>
              <a:t>IST</a:t>
            </a:r>
            <a:r>
              <a:rPr sz="2400" spc="-10" dirty="0">
                <a:latin typeface="Arial MT"/>
                <a:cs typeface="Arial MT"/>
              </a:rPr>
              <a:t>A</a:t>
            </a:r>
            <a:r>
              <a:rPr sz="2400" dirty="0">
                <a:latin typeface="Arial MT"/>
                <a:cs typeface="Arial MT"/>
              </a:rPr>
              <a:t>S</a:t>
            </a:r>
            <a:endParaRPr sz="2400">
              <a:latin typeface="Arial MT"/>
              <a:cs typeface="Arial MT"/>
            </a:endParaRPr>
          </a:p>
        </p:txBody>
      </p:sp>
      <p:pic>
        <p:nvPicPr>
          <p:cNvPr id="12" name="object 11">
            <a:extLst>
              <a:ext uri="{FF2B5EF4-FFF2-40B4-BE49-F238E27FC236}">
                <a16:creationId xmlns:a16="http://schemas.microsoft.com/office/drawing/2014/main" id="{E6491729-8DB5-4DDB-8FF6-77C3521584CA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89559" y="2420111"/>
            <a:ext cx="2982467" cy="2234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844730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15468" y="132587"/>
            <a:ext cx="8513445" cy="1426845"/>
            <a:chOff x="315468" y="132587"/>
            <a:chExt cx="8513445" cy="142684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15468" y="132587"/>
              <a:ext cx="8513064" cy="1426463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55676" y="272795"/>
              <a:ext cx="8232648" cy="1146048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943225" y="295275"/>
              <a:ext cx="3248025" cy="1000125"/>
            </a:xfrm>
            <a:prstGeom prst="rect">
              <a:avLst/>
            </a:prstGeom>
          </p:spPr>
        </p:pic>
      </p:grpSp>
      <p:pic>
        <p:nvPicPr>
          <p:cNvPr id="6" name="object 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55676" y="1844039"/>
            <a:ext cx="8232648" cy="4250436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535940" y="1866138"/>
            <a:ext cx="8074025" cy="34404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5080" indent="-342900" algn="just">
              <a:lnSpc>
                <a:spcPct val="100000"/>
              </a:lnSpc>
              <a:spcBef>
                <a:spcPts val="105"/>
              </a:spcBef>
              <a:buChar char="•"/>
              <a:tabLst>
                <a:tab pos="355600" algn="l"/>
              </a:tabLst>
            </a:pPr>
            <a:r>
              <a:rPr sz="3200" spc="-5" dirty="0">
                <a:latin typeface="Arial MT"/>
                <a:cs typeface="Arial MT"/>
              </a:rPr>
              <a:t>Mejorar</a:t>
            </a:r>
            <a:r>
              <a:rPr sz="3200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el</a:t>
            </a:r>
            <a:r>
              <a:rPr sz="3200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proceso</a:t>
            </a:r>
            <a:r>
              <a:rPr sz="3200" dirty="0">
                <a:latin typeface="Arial MT"/>
                <a:cs typeface="Arial MT"/>
              </a:rPr>
              <a:t> </a:t>
            </a:r>
            <a:r>
              <a:rPr sz="3200" spc="-10" dirty="0">
                <a:latin typeface="Arial MT"/>
                <a:cs typeface="Arial MT"/>
              </a:rPr>
              <a:t>de</a:t>
            </a:r>
            <a:r>
              <a:rPr sz="3200" spc="-5" dirty="0">
                <a:latin typeface="Arial MT"/>
                <a:cs typeface="Arial MT"/>
              </a:rPr>
              <a:t> identificación</a:t>
            </a:r>
            <a:r>
              <a:rPr sz="3200" dirty="0">
                <a:latin typeface="Arial MT"/>
                <a:cs typeface="Arial MT"/>
              </a:rPr>
              <a:t> y </a:t>
            </a:r>
            <a:r>
              <a:rPr sz="3200" spc="5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vigilancia de </a:t>
            </a:r>
            <a:r>
              <a:rPr sz="3200" dirty="0">
                <a:latin typeface="Arial MT"/>
                <a:cs typeface="Arial MT"/>
              </a:rPr>
              <a:t>las </a:t>
            </a:r>
            <a:r>
              <a:rPr sz="3200" spc="-5" dirty="0">
                <a:latin typeface="Arial MT"/>
                <a:cs typeface="Arial MT"/>
              </a:rPr>
              <a:t>familias </a:t>
            </a:r>
            <a:r>
              <a:rPr sz="3200" dirty="0">
                <a:latin typeface="Arial MT"/>
                <a:cs typeface="Arial MT"/>
              </a:rPr>
              <a:t>y/o </a:t>
            </a:r>
            <a:r>
              <a:rPr sz="3200" spc="-5" dirty="0">
                <a:latin typeface="Arial MT"/>
                <a:cs typeface="Arial MT"/>
              </a:rPr>
              <a:t>comunidades </a:t>
            </a:r>
            <a:r>
              <a:rPr sz="3200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en</a:t>
            </a:r>
            <a:r>
              <a:rPr sz="3200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riesgo</a:t>
            </a:r>
            <a:r>
              <a:rPr sz="3200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sanitario,</a:t>
            </a:r>
            <a:r>
              <a:rPr sz="3200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permitiendo</a:t>
            </a:r>
            <a:r>
              <a:rPr sz="3200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asignar </a:t>
            </a:r>
            <a:r>
              <a:rPr sz="3200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eficiente </a:t>
            </a:r>
            <a:r>
              <a:rPr sz="3200" dirty="0">
                <a:latin typeface="Arial MT"/>
                <a:cs typeface="Arial MT"/>
              </a:rPr>
              <a:t>y </a:t>
            </a:r>
            <a:r>
              <a:rPr sz="3200" spc="-5" dirty="0">
                <a:latin typeface="Arial MT"/>
                <a:cs typeface="Arial MT"/>
              </a:rPr>
              <a:t>racionalmente </a:t>
            </a:r>
            <a:r>
              <a:rPr sz="3200" dirty="0">
                <a:latin typeface="Arial MT"/>
                <a:cs typeface="Arial MT"/>
              </a:rPr>
              <a:t>los </a:t>
            </a:r>
            <a:r>
              <a:rPr sz="3200" spc="-5" dirty="0">
                <a:latin typeface="Arial MT"/>
                <a:cs typeface="Arial MT"/>
              </a:rPr>
              <a:t>recursos </a:t>
            </a:r>
            <a:r>
              <a:rPr sz="3200" spc="-10" dirty="0">
                <a:latin typeface="Arial MT"/>
                <a:cs typeface="Arial MT"/>
              </a:rPr>
              <a:t>de </a:t>
            </a:r>
            <a:r>
              <a:rPr sz="3200" spc="-5" dirty="0">
                <a:latin typeface="Arial MT"/>
                <a:cs typeface="Arial MT"/>
              </a:rPr>
              <a:t> salud, con criterios de equidad </a:t>
            </a:r>
            <a:r>
              <a:rPr sz="3200" dirty="0">
                <a:latin typeface="Arial MT"/>
                <a:cs typeface="Arial MT"/>
              </a:rPr>
              <a:t>y </a:t>
            </a:r>
            <a:r>
              <a:rPr sz="3200" spc="-5" dirty="0">
                <a:latin typeface="Arial MT"/>
                <a:cs typeface="Arial MT"/>
              </a:rPr>
              <a:t>enfoques </a:t>
            </a:r>
            <a:r>
              <a:rPr sz="3200" spc="-875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de</a:t>
            </a:r>
            <a:r>
              <a:rPr sz="3200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ciudadanía</a:t>
            </a:r>
            <a:r>
              <a:rPr sz="3200" dirty="0">
                <a:latin typeface="Arial MT"/>
                <a:cs typeface="Arial MT"/>
              </a:rPr>
              <a:t> y</a:t>
            </a:r>
            <a:r>
              <a:rPr sz="3200" spc="5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participación</a:t>
            </a:r>
            <a:r>
              <a:rPr sz="3200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de</a:t>
            </a:r>
            <a:r>
              <a:rPr sz="3200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la </a:t>
            </a:r>
            <a:r>
              <a:rPr sz="3200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comunidad.</a:t>
            </a:r>
            <a:endParaRPr sz="32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15468" y="132587"/>
            <a:ext cx="8513445" cy="6177280"/>
            <a:chOff x="315468" y="132587"/>
            <a:chExt cx="8513445" cy="617728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15468" y="132587"/>
              <a:ext cx="8513064" cy="1426463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55676" y="272795"/>
              <a:ext cx="8232648" cy="1146048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943100" y="295275"/>
              <a:ext cx="5248275" cy="1000125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457200" y="1600161"/>
              <a:ext cx="8229600" cy="4709160"/>
            </a:xfrm>
            <a:custGeom>
              <a:avLst/>
              <a:gdLst/>
              <a:ahLst/>
              <a:cxnLst/>
              <a:rect l="l" t="t" r="r" b="b"/>
              <a:pathLst>
                <a:path w="8229600" h="4709160">
                  <a:moveTo>
                    <a:pt x="8229600" y="0"/>
                  </a:moveTo>
                  <a:lnTo>
                    <a:pt x="0" y="0"/>
                  </a:lnTo>
                  <a:lnTo>
                    <a:pt x="0" y="4709160"/>
                  </a:lnTo>
                  <a:lnTo>
                    <a:pt x="8229600" y="4709160"/>
                  </a:lnTo>
                  <a:lnTo>
                    <a:pt x="8229600" y="0"/>
                  </a:lnTo>
                  <a:close/>
                </a:path>
              </a:pathLst>
            </a:custGeom>
            <a:solidFill>
              <a:srgbClr val="EBF0D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535940" y="1625853"/>
            <a:ext cx="8073390" cy="41116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2900" algn="just">
              <a:lnSpc>
                <a:spcPct val="100000"/>
              </a:lnSpc>
              <a:spcBef>
                <a:spcPts val="100"/>
              </a:spcBef>
              <a:buChar char="•"/>
              <a:tabLst>
                <a:tab pos="355600" algn="l"/>
              </a:tabLst>
            </a:pPr>
            <a:r>
              <a:rPr sz="2400" spc="-5" dirty="0">
                <a:latin typeface="Arial MT"/>
                <a:cs typeface="Arial MT"/>
              </a:rPr>
              <a:t>El</a:t>
            </a:r>
            <a:r>
              <a:rPr sz="240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Director</a:t>
            </a:r>
            <a:r>
              <a:rPr sz="240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Ejecutivo</a:t>
            </a:r>
            <a:r>
              <a:rPr sz="240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de</a:t>
            </a:r>
            <a:r>
              <a:rPr sz="240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la</a:t>
            </a:r>
            <a:r>
              <a:rPr sz="240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Red</a:t>
            </a:r>
            <a:r>
              <a:rPr sz="2400" dirty="0">
                <a:latin typeface="Arial MT"/>
                <a:cs typeface="Arial MT"/>
              </a:rPr>
              <a:t> designará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mediante 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Resolución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Directoral</a:t>
            </a:r>
            <a:r>
              <a:rPr sz="2400" dirty="0">
                <a:latin typeface="Arial MT"/>
                <a:cs typeface="Arial MT"/>
              </a:rPr>
              <a:t> a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los</a:t>
            </a:r>
            <a:r>
              <a:rPr sz="2400" dirty="0">
                <a:latin typeface="Arial MT"/>
                <a:cs typeface="Arial MT"/>
              </a:rPr>
              <a:t> </a:t>
            </a:r>
            <a:r>
              <a:rPr sz="2400" b="1" dirty="0">
                <a:latin typeface="Arial"/>
                <a:cs typeface="Arial"/>
              </a:rPr>
              <a:t>COMITÉ</a:t>
            </a:r>
            <a:r>
              <a:rPr sz="2400" b="1" spc="5" dirty="0">
                <a:latin typeface="Arial"/>
                <a:cs typeface="Arial"/>
              </a:rPr>
              <a:t> </a:t>
            </a:r>
            <a:r>
              <a:rPr sz="2400" b="1" spc="-10" dirty="0">
                <a:latin typeface="Arial"/>
                <a:cs typeface="Arial"/>
              </a:rPr>
              <a:t>DE </a:t>
            </a:r>
            <a:r>
              <a:rPr sz="2400" b="1" spc="-5" dirty="0">
                <a:latin typeface="Arial"/>
                <a:cs typeface="Arial"/>
              </a:rPr>
              <a:t> SECTORIZACIÓN</a:t>
            </a:r>
            <a:r>
              <a:rPr sz="2400" b="1" dirty="0">
                <a:latin typeface="Arial"/>
                <a:cs typeface="Arial"/>
              </a:rPr>
              <a:t> </a:t>
            </a:r>
            <a:r>
              <a:rPr sz="2400" b="1" spc="-5" dirty="0">
                <a:latin typeface="Arial"/>
                <a:cs typeface="Arial"/>
              </a:rPr>
              <a:t>DE</a:t>
            </a:r>
            <a:r>
              <a:rPr sz="2400" b="1" dirty="0">
                <a:latin typeface="Arial"/>
                <a:cs typeface="Arial"/>
              </a:rPr>
              <a:t> </a:t>
            </a:r>
            <a:r>
              <a:rPr sz="2400" b="1" spc="-5" dirty="0">
                <a:latin typeface="Arial"/>
                <a:cs typeface="Arial"/>
              </a:rPr>
              <a:t>LA</a:t>
            </a:r>
            <a:r>
              <a:rPr sz="2400" b="1" dirty="0">
                <a:latin typeface="Arial"/>
                <a:cs typeface="Arial"/>
              </a:rPr>
              <a:t> MICRORRED</a:t>
            </a:r>
            <a:r>
              <a:rPr sz="2400" dirty="0">
                <a:latin typeface="Arial MT"/>
                <a:cs typeface="Arial MT"/>
              </a:rPr>
              <a:t>,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los</a:t>
            </a:r>
            <a:r>
              <a:rPr sz="240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cuales </a:t>
            </a:r>
            <a:r>
              <a:rPr sz="240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estarán</a:t>
            </a:r>
            <a:r>
              <a:rPr sz="2400" spc="-1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conformados</a:t>
            </a:r>
            <a:r>
              <a:rPr sz="2400" spc="1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por:</a:t>
            </a:r>
            <a:endParaRPr sz="2400">
              <a:latin typeface="Arial MT"/>
              <a:cs typeface="Arial MT"/>
            </a:endParaRPr>
          </a:p>
          <a:p>
            <a:pPr marL="756285" marR="5715" lvl="1" indent="-287020" algn="just">
              <a:lnSpc>
                <a:spcPct val="100000"/>
              </a:lnSpc>
              <a:spcBef>
                <a:spcPts val="484"/>
              </a:spcBef>
              <a:buChar char="–"/>
              <a:tabLst>
                <a:tab pos="756920" algn="l"/>
              </a:tabLst>
            </a:pPr>
            <a:r>
              <a:rPr sz="2000" dirty="0">
                <a:latin typeface="Arial MT"/>
                <a:cs typeface="Arial MT"/>
              </a:rPr>
              <a:t>Dos </a:t>
            </a:r>
            <a:r>
              <a:rPr sz="2000" spc="-5" dirty="0">
                <a:latin typeface="Arial MT"/>
                <a:cs typeface="Arial MT"/>
              </a:rPr>
              <a:t>representantes </a:t>
            </a:r>
            <a:r>
              <a:rPr sz="2000" dirty="0">
                <a:latin typeface="Arial MT"/>
                <a:cs typeface="Arial MT"/>
              </a:rPr>
              <a:t>de </a:t>
            </a:r>
            <a:r>
              <a:rPr sz="2000" spc="-5" dirty="0">
                <a:latin typeface="Arial MT"/>
                <a:cs typeface="Arial MT"/>
              </a:rPr>
              <a:t>la Microred designados por </a:t>
            </a:r>
            <a:r>
              <a:rPr sz="2000" spc="-10" dirty="0">
                <a:latin typeface="Arial MT"/>
                <a:cs typeface="Arial MT"/>
              </a:rPr>
              <a:t>el </a:t>
            </a:r>
            <a:r>
              <a:rPr sz="2000" dirty="0">
                <a:latin typeface="Arial MT"/>
                <a:cs typeface="Arial MT"/>
              </a:rPr>
              <a:t>jefe de </a:t>
            </a:r>
            <a:r>
              <a:rPr sz="2000" spc="-5" dirty="0">
                <a:latin typeface="Arial MT"/>
                <a:cs typeface="Arial MT"/>
              </a:rPr>
              <a:t>la </a:t>
            </a:r>
            <a:r>
              <a:rPr sz="2000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microred uno </a:t>
            </a:r>
            <a:r>
              <a:rPr sz="2000" dirty="0">
                <a:latin typeface="Arial MT"/>
                <a:cs typeface="Arial MT"/>
              </a:rPr>
              <a:t>de los </a:t>
            </a:r>
            <a:r>
              <a:rPr sz="2000" spc="-5" dirty="0">
                <a:latin typeface="Arial MT"/>
                <a:cs typeface="Arial MT"/>
              </a:rPr>
              <a:t>cuales </a:t>
            </a:r>
            <a:r>
              <a:rPr sz="2000" dirty="0">
                <a:latin typeface="Arial MT"/>
                <a:cs typeface="Arial MT"/>
              </a:rPr>
              <a:t>ira </a:t>
            </a:r>
            <a:r>
              <a:rPr sz="2000" spc="-10" dirty="0">
                <a:latin typeface="Arial MT"/>
                <a:cs typeface="Arial MT"/>
              </a:rPr>
              <a:t>en </a:t>
            </a:r>
            <a:r>
              <a:rPr sz="2000" dirty="0">
                <a:latin typeface="Arial MT"/>
                <a:cs typeface="Arial MT"/>
              </a:rPr>
              <a:t>condición de </a:t>
            </a:r>
            <a:r>
              <a:rPr sz="2000" spc="-5" dirty="0">
                <a:latin typeface="Arial MT"/>
                <a:cs typeface="Arial MT"/>
              </a:rPr>
              <a:t>responsable </a:t>
            </a:r>
            <a:r>
              <a:rPr sz="2000" dirty="0">
                <a:latin typeface="Arial MT"/>
                <a:cs typeface="Arial MT"/>
              </a:rPr>
              <a:t>del </a:t>
            </a:r>
            <a:r>
              <a:rPr sz="2000" spc="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EQUIPO.</a:t>
            </a:r>
            <a:endParaRPr sz="2000">
              <a:latin typeface="Arial MT"/>
              <a:cs typeface="Arial MT"/>
            </a:endParaRPr>
          </a:p>
          <a:p>
            <a:pPr marL="756285" marR="5080" lvl="1" indent="-287020" algn="just">
              <a:lnSpc>
                <a:spcPct val="100000"/>
              </a:lnSpc>
              <a:spcBef>
                <a:spcPts val="484"/>
              </a:spcBef>
              <a:buChar char="–"/>
              <a:tabLst>
                <a:tab pos="756920" algn="l"/>
              </a:tabLst>
            </a:pPr>
            <a:r>
              <a:rPr sz="2000" dirty="0">
                <a:latin typeface="Arial MT"/>
                <a:cs typeface="Arial MT"/>
              </a:rPr>
              <a:t>un</a:t>
            </a:r>
            <a:r>
              <a:rPr sz="2000" spc="5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representante</a:t>
            </a:r>
            <a:r>
              <a:rPr sz="2000" dirty="0">
                <a:latin typeface="Arial MT"/>
                <a:cs typeface="Arial MT"/>
              </a:rPr>
              <a:t> de</a:t>
            </a:r>
            <a:r>
              <a:rPr sz="2000" spc="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cada</a:t>
            </a:r>
            <a:r>
              <a:rPr sz="2000" spc="5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establecimiento</a:t>
            </a:r>
            <a:r>
              <a:rPr sz="2000" dirty="0">
                <a:latin typeface="Arial MT"/>
                <a:cs typeface="Arial MT"/>
              </a:rPr>
              <a:t> de</a:t>
            </a:r>
            <a:r>
              <a:rPr sz="2000" spc="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salud</a:t>
            </a:r>
            <a:r>
              <a:rPr sz="2000" spc="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de</a:t>
            </a:r>
            <a:r>
              <a:rPr sz="2000" spc="5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la </a:t>
            </a:r>
            <a:r>
              <a:rPr sz="2000" dirty="0">
                <a:latin typeface="Arial MT"/>
                <a:cs typeface="Arial MT"/>
              </a:rPr>
              <a:t> microred</a:t>
            </a:r>
            <a:r>
              <a:rPr sz="2000" spc="-4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designado</a:t>
            </a:r>
            <a:r>
              <a:rPr sz="2000" spc="-3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por</a:t>
            </a:r>
            <a:r>
              <a:rPr sz="2000" spc="-1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cada</a:t>
            </a:r>
            <a:r>
              <a:rPr sz="2000" spc="-2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jefe</a:t>
            </a:r>
            <a:r>
              <a:rPr sz="2000" spc="-1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de</a:t>
            </a:r>
            <a:r>
              <a:rPr sz="2000" spc="-1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establecimiento.</a:t>
            </a:r>
            <a:endParaRPr sz="2000">
              <a:latin typeface="Arial MT"/>
              <a:cs typeface="Arial MT"/>
            </a:endParaRPr>
          </a:p>
          <a:p>
            <a:pPr marL="756285" marR="5080" lvl="1" indent="-287020" algn="just">
              <a:lnSpc>
                <a:spcPct val="100000"/>
              </a:lnSpc>
              <a:spcBef>
                <a:spcPts val="480"/>
              </a:spcBef>
              <a:buChar char="–"/>
              <a:tabLst>
                <a:tab pos="756920" algn="l"/>
              </a:tabLst>
            </a:pPr>
            <a:r>
              <a:rPr sz="2000" dirty="0">
                <a:latin typeface="Arial MT"/>
                <a:cs typeface="Arial MT"/>
              </a:rPr>
              <a:t>Tres</a:t>
            </a:r>
            <a:r>
              <a:rPr sz="2000" spc="5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representantes</a:t>
            </a:r>
            <a:r>
              <a:rPr sz="2000" dirty="0">
                <a:latin typeface="Arial MT"/>
                <a:cs typeface="Arial MT"/>
              </a:rPr>
              <a:t> de</a:t>
            </a:r>
            <a:r>
              <a:rPr sz="2000" spc="5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la</a:t>
            </a:r>
            <a:r>
              <a:rPr sz="2000" dirty="0">
                <a:latin typeface="Arial MT"/>
                <a:cs typeface="Arial MT"/>
              </a:rPr>
              <a:t> comunidad</a:t>
            </a:r>
            <a:r>
              <a:rPr sz="2000" spc="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elegidos</a:t>
            </a:r>
            <a:r>
              <a:rPr sz="2000" spc="5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entre</a:t>
            </a:r>
            <a:r>
              <a:rPr sz="2000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las </a:t>
            </a:r>
            <a:r>
              <a:rPr sz="2000" spc="-54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instituciones</a:t>
            </a:r>
            <a:r>
              <a:rPr sz="2000" spc="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y</a:t>
            </a:r>
            <a:r>
              <a:rPr sz="2000" spc="5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organizaciones</a:t>
            </a:r>
            <a:r>
              <a:rPr sz="2000" dirty="0">
                <a:latin typeface="Arial MT"/>
                <a:cs typeface="Arial MT"/>
              </a:rPr>
              <a:t> </a:t>
            </a:r>
            <a:r>
              <a:rPr sz="2000" spc="-10" dirty="0">
                <a:latin typeface="Arial MT"/>
                <a:cs typeface="Arial MT"/>
              </a:rPr>
              <a:t>de</a:t>
            </a:r>
            <a:r>
              <a:rPr sz="2000" spc="-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base</a:t>
            </a:r>
            <a:r>
              <a:rPr sz="2000" spc="5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del</a:t>
            </a:r>
            <a:r>
              <a:rPr sz="2000" spc="550" dirty="0">
                <a:latin typeface="Arial MT"/>
                <a:cs typeface="Arial MT"/>
              </a:rPr>
              <a:t> </a:t>
            </a:r>
            <a:r>
              <a:rPr sz="2000" b="1" spc="-5" dirty="0">
                <a:latin typeface="Arial"/>
                <a:cs typeface="Arial"/>
              </a:rPr>
              <a:t>C</a:t>
            </a:r>
            <a:r>
              <a:rPr sz="2000" b="1" i="1" spc="-5" dirty="0">
                <a:latin typeface="Arial"/>
                <a:cs typeface="Arial"/>
              </a:rPr>
              <a:t>omité </a:t>
            </a:r>
            <a:r>
              <a:rPr sz="2000" b="1" i="1" dirty="0">
                <a:latin typeface="Arial"/>
                <a:cs typeface="Arial"/>
              </a:rPr>
              <a:t> Intersectorial</a:t>
            </a:r>
            <a:r>
              <a:rPr sz="2000" b="1" i="1" spc="-65" dirty="0">
                <a:latin typeface="Arial"/>
                <a:cs typeface="Arial"/>
              </a:rPr>
              <a:t> </a:t>
            </a:r>
            <a:r>
              <a:rPr sz="2000" b="1" i="1" spc="-5" dirty="0">
                <a:latin typeface="Arial"/>
                <a:cs typeface="Arial"/>
              </a:rPr>
              <a:t>de</a:t>
            </a:r>
            <a:r>
              <a:rPr sz="2000" b="1" i="1" spc="-15" dirty="0">
                <a:latin typeface="Arial"/>
                <a:cs typeface="Arial"/>
              </a:rPr>
              <a:t> </a:t>
            </a:r>
            <a:r>
              <a:rPr sz="2000" b="1" i="1" dirty="0">
                <a:latin typeface="Arial"/>
                <a:cs typeface="Arial"/>
              </a:rPr>
              <a:t>Sectorización</a:t>
            </a:r>
            <a:r>
              <a:rPr sz="2000" b="1" i="1" spc="-50" dirty="0">
                <a:latin typeface="Arial"/>
                <a:cs typeface="Arial"/>
              </a:rPr>
              <a:t> </a:t>
            </a:r>
            <a:r>
              <a:rPr sz="2000" b="1" i="1" dirty="0">
                <a:latin typeface="Arial"/>
                <a:cs typeface="Arial"/>
              </a:rPr>
              <a:t>del</a:t>
            </a:r>
            <a:r>
              <a:rPr sz="2000" b="1" i="1" spc="-10" dirty="0">
                <a:latin typeface="Arial"/>
                <a:cs typeface="Arial"/>
              </a:rPr>
              <a:t> </a:t>
            </a:r>
            <a:r>
              <a:rPr sz="2000" b="1" i="1" dirty="0">
                <a:latin typeface="Arial"/>
                <a:cs typeface="Arial"/>
              </a:rPr>
              <a:t>establecimiento</a:t>
            </a:r>
            <a:r>
              <a:rPr sz="2000" b="1" i="1" spc="-55" dirty="0">
                <a:latin typeface="Arial"/>
                <a:cs typeface="Arial"/>
              </a:rPr>
              <a:t> </a:t>
            </a:r>
            <a:r>
              <a:rPr sz="2000" b="1" i="1" dirty="0">
                <a:latin typeface="Arial"/>
                <a:cs typeface="Arial"/>
              </a:rPr>
              <a:t>piloto</a:t>
            </a:r>
            <a:r>
              <a:rPr sz="2000" dirty="0">
                <a:latin typeface="Arial MT"/>
                <a:cs typeface="Arial MT"/>
              </a:rPr>
              <a:t>.</a:t>
            </a:r>
            <a:endParaRPr sz="20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3">
            <a:extLst>
              <a:ext uri="{FF2B5EF4-FFF2-40B4-BE49-F238E27FC236}">
                <a16:creationId xmlns:a16="http://schemas.microsoft.com/office/drawing/2014/main" id="{E9C5CF7B-1126-42E4-A59B-3B68DE3C4C02}"/>
              </a:ext>
            </a:extLst>
          </p:cNvPr>
          <p:cNvGrpSpPr/>
          <p:nvPr/>
        </p:nvGrpSpPr>
        <p:grpSpPr>
          <a:xfrm>
            <a:off x="534544" y="290080"/>
            <a:ext cx="8513445" cy="4666615"/>
            <a:chOff x="315468" y="132587"/>
            <a:chExt cx="8513445" cy="4666615"/>
          </a:xfrm>
        </p:grpSpPr>
        <p:pic>
          <p:nvPicPr>
            <p:cNvPr id="3" name="object 4">
              <a:extLst>
                <a:ext uri="{FF2B5EF4-FFF2-40B4-BE49-F238E27FC236}">
                  <a16:creationId xmlns:a16="http://schemas.microsoft.com/office/drawing/2014/main" id="{5EB934D8-D7A1-46A5-BBA9-2CC9014A5468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15468" y="132587"/>
              <a:ext cx="8513064" cy="1426463"/>
            </a:xfrm>
            <a:prstGeom prst="rect">
              <a:avLst/>
            </a:prstGeom>
          </p:spPr>
        </p:pic>
        <p:pic>
          <p:nvPicPr>
            <p:cNvPr id="4" name="object 5">
              <a:extLst>
                <a:ext uri="{FF2B5EF4-FFF2-40B4-BE49-F238E27FC236}">
                  <a16:creationId xmlns:a16="http://schemas.microsoft.com/office/drawing/2014/main" id="{48848C22-4F5A-4574-9FA6-51D863BE5B56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55676" y="272795"/>
              <a:ext cx="8232648" cy="1146048"/>
            </a:xfrm>
            <a:prstGeom prst="rect">
              <a:avLst/>
            </a:prstGeom>
          </p:spPr>
        </p:pic>
        <p:pic>
          <p:nvPicPr>
            <p:cNvPr id="5" name="object 6">
              <a:extLst>
                <a:ext uri="{FF2B5EF4-FFF2-40B4-BE49-F238E27FC236}">
                  <a16:creationId xmlns:a16="http://schemas.microsoft.com/office/drawing/2014/main" id="{F8303E1A-2D24-459D-9DFF-B2EEC44A9F18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23875" y="295275"/>
              <a:ext cx="8077200" cy="1000125"/>
            </a:xfrm>
            <a:prstGeom prst="rect">
              <a:avLst/>
            </a:prstGeom>
          </p:spPr>
        </p:pic>
        <p:pic>
          <p:nvPicPr>
            <p:cNvPr id="6" name="object 7">
              <a:extLst>
                <a:ext uri="{FF2B5EF4-FFF2-40B4-BE49-F238E27FC236}">
                  <a16:creationId xmlns:a16="http://schemas.microsoft.com/office/drawing/2014/main" id="{0E86AE43-1B2A-4C52-BAA9-43179C179E8C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55676" y="1598676"/>
              <a:ext cx="8232648" cy="3200400"/>
            </a:xfrm>
            <a:prstGeom prst="rect">
              <a:avLst/>
            </a:prstGeom>
          </p:spPr>
        </p:pic>
      </p:grpSp>
      <p:sp>
        <p:nvSpPr>
          <p:cNvPr id="7" name="object 8">
            <a:extLst>
              <a:ext uri="{FF2B5EF4-FFF2-40B4-BE49-F238E27FC236}">
                <a16:creationId xmlns:a16="http://schemas.microsoft.com/office/drawing/2014/main" id="{6C02F0A6-57FB-4DD2-80F2-4E45A05559EB}"/>
              </a:ext>
            </a:extLst>
          </p:cNvPr>
          <p:cNvSpPr txBox="1"/>
          <p:nvPr/>
        </p:nvSpPr>
        <p:spPr>
          <a:xfrm>
            <a:off x="535940" y="1621282"/>
            <a:ext cx="2907665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05"/>
              </a:spcBef>
              <a:buChar char="•"/>
              <a:tabLst>
                <a:tab pos="354965" algn="l"/>
                <a:tab pos="355600" algn="l"/>
                <a:tab pos="2443480" algn="l"/>
              </a:tabLst>
            </a:pPr>
            <a:r>
              <a:rPr sz="3200" dirty="0">
                <a:latin typeface="Arial MT"/>
                <a:cs typeface="Arial MT"/>
              </a:rPr>
              <a:t>Consis</a:t>
            </a:r>
            <a:r>
              <a:rPr sz="3200" spc="-15" dirty="0">
                <a:latin typeface="Arial MT"/>
                <a:cs typeface="Arial MT"/>
              </a:rPr>
              <a:t>t</a:t>
            </a:r>
            <a:r>
              <a:rPr sz="3200" dirty="0">
                <a:latin typeface="Arial MT"/>
                <a:cs typeface="Arial MT"/>
              </a:rPr>
              <a:t>e	</a:t>
            </a:r>
            <a:r>
              <a:rPr sz="3200" spc="-10" dirty="0">
                <a:latin typeface="Arial MT"/>
                <a:cs typeface="Arial MT"/>
              </a:rPr>
              <a:t>en</a:t>
            </a:r>
            <a:endParaRPr sz="3200">
              <a:latin typeface="Arial MT"/>
              <a:cs typeface="Arial MT"/>
            </a:endParaRPr>
          </a:p>
        </p:txBody>
      </p:sp>
      <p:sp>
        <p:nvSpPr>
          <p:cNvPr id="8" name="object 9">
            <a:extLst>
              <a:ext uri="{FF2B5EF4-FFF2-40B4-BE49-F238E27FC236}">
                <a16:creationId xmlns:a16="http://schemas.microsoft.com/office/drawing/2014/main" id="{8CBDFF2F-FEDF-4197-A3A4-C3B3FB0D2479}"/>
              </a:ext>
            </a:extLst>
          </p:cNvPr>
          <p:cNvSpPr txBox="1"/>
          <p:nvPr/>
        </p:nvSpPr>
        <p:spPr>
          <a:xfrm>
            <a:off x="3925951" y="1621282"/>
            <a:ext cx="1086485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dirty="0">
                <a:latin typeface="Arial MT"/>
                <a:cs typeface="Arial MT"/>
              </a:rPr>
              <a:t>divi</a:t>
            </a:r>
            <a:r>
              <a:rPr sz="3200" spc="-15" dirty="0">
                <a:latin typeface="Arial MT"/>
                <a:cs typeface="Arial MT"/>
              </a:rPr>
              <a:t>d</a:t>
            </a:r>
            <a:r>
              <a:rPr sz="3200" dirty="0">
                <a:latin typeface="Arial MT"/>
                <a:cs typeface="Arial MT"/>
              </a:rPr>
              <a:t>ir</a:t>
            </a:r>
            <a:endParaRPr sz="3200">
              <a:latin typeface="Arial MT"/>
              <a:cs typeface="Arial MT"/>
            </a:endParaRPr>
          </a:p>
        </p:txBody>
      </p:sp>
      <p:sp>
        <p:nvSpPr>
          <p:cNvPr id="9" name="object 10">
            <a:extLst>
              <a:ext uri="{FF2B5EF4-FFF2-40B4-BE49-F238E27FC236}">
                <a16:creationId xmlns:a16="http://schemas.microsoft.com/office/drawing/2014/main" id="{D6574566-A05D-42EB-8767-261BE45DCC4B}"/>
              </a:ext>
            </a:extLst>
          </p:cNvPr>
          <p:cNvSpPr txBox="1"/>
          <p:nvPr/>
        </p:nvSpPr>
        <p:spPr>
          <a:xfrm>
            <a:off x="5494401" y="1621282"/>
            <a:ext cx="3114675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835025" algn="l"/>
                <a:tab pos="2560955" algn="l"/>
              </a:tabLst>
            </a:pPr>
            <a:r>
              <a:rPr sz="3200" spc="-10" dirty="0">
                <a:latin typeface="Arial MT"/>
                <a:cs typeface="Arial MT"/>
              </a:rPr>
              <a:t>e</a:t>
            </a:r>
            <a:r>
              <a:rPr sz="3200" dirty="0">
                <a:latin typeface="Arial MT"/>
                <a:cs typeface="Arial MT"/>
              </a:rPr>
              <a:t>l	á</a:t>
            </a:r>
            <a:r>
              <a:rPr sz="3200" spc="-10" dirty="0">
                <a:latin typeface="Arial MT"/>
                <a:cs typeface="Arial MT"/>
              </a:rPr>
              <a:t>m</a:t>
            </a:r>
            <a:r>
              <a:rPr sz="3200" dirty="0">
                <a:latin typeface="Arial MT"/>
                <a:cs typeface="Arial MT"/>
              </a:rPr>
              <a:t>bi</a:t>
            </a:r>
            <a:r>
              <a:rPr sz="3200" spc="-15" dirty="0">
                <a:latin typeface="Arial MT"/>
                <a:cs typeface="Arial MT"/>
              </a:rPr>
              <a:t>t</a:t>
            </a:r>
            <a:r>
              <a:rPr sz="3200" dirty="0">
                <a:latin typeface="Arial MT"/>
                <a:cs typeface="Arial MT"/>
              </a:rPr>
              <a:t>o	</a:t>
            </a:r>
            <a:r>
              <a:rPr sz="3200" spc="-10" dirty="0">
                <a:latin typeface="Arial MT"/>
                <a:cs typeface="Arial MT"/>
              </a:rPr>
              <a:t>del</a:t>
            </a:r>
            <a:endParaRPr sz="3200">
              <a:latin typeface="Arial MT"/>
              <a:cs typeface="Arial MT"/>
            </a:endParaRPr>
          </a:p>
        </p:txBody>
      </p:sp>
      <p:sp>
        <p:nvSpPr>
          <p:cNvPr id="10" name="object 11">
            <a:extLst>
              <a:ext uri="{FF2B5EF4-FFF2-40B4-BE49-F238E27FC236}">
                <a16:creationId xmlns:a16="http://schemas.microsoft.com/office/drawing/2014/main" id="{B3E828D5-012E-4B63-982B-F5692C3D5D17}"/>
              </a:ext>
            </a:extLst>
          </p:cNvPr>
          <p:cNvSpPr txBox="1"/>
          <p:nvPr/>
        </p:nvSpPr>
        <p:spPr>
          <a:xfrm>
            <a:off x="878839" y="2109038"/>
            <a:ext cx="2846705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spc="-5" dirty="0">
                <a:latin typeface="Arial MT"/>
                <a:cs typeface="Arial MT"/>
              </a:rPr>
              <a:t>establecimiento</a:t>
            </a:r>
            <a:endParaRPr sz="3200">
              <a:latin typeface="Arial MT"/>
              <a:cs typeface="Arial MT"/>
            </a:endParaRPr>
          </a:p>
        </p:txBody>
      </p:sp>
      <p:sp>
        <p:nvSpPr>
          <p:cNvPr id="11" name="object 12">
            <a:extLst>
              <a:ext uri="{FF2B5EF4-FFF2-40B4-BE49-F238E27FC236}">
                <a16:creationId xmlns:a16="http://schemas.microsoft.com/office/drawing/2014/main" id="{A6906D95-187A-4F70-ACBB-ECF9FB1C2BEB}"/>
              </a:ext>
            </a:extLst>
          </p:cNvPr>
          <p:cNvSpPr txBox="1"/>
          <p:nvPr/>
        </p:nvSpPr>
        <p:spPr>
          <a:xfrm>
            <a:off x="4116451" y="2109038"/>
            <a:ext cx="2497455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880744" algn="l"/>
              </a:tabLst>
            </a:pPr>
            <a:r>
              <a:rPr sz="3200" spc="-5" dirty="0">
                <a:latin typeface="Arial MT"/>
                <a:cs typeface="Arial MT"/>
              </a:rPr>
              <a:t>en	espacios</a:t>
            </a:r>
            <a:endParaRPr sz="3200">
              <a:latin typeface="Arial MT"/>
              <a:cs typeface="Arial MT"/>
            </a:endParaRPr>
          </a:p>
        </p:txBody>
      </p:sp>
      <p:sp>
        <p:nvSpPr>
          <p:cNvPr id="12" name="object 13">
            <a:extLst>
              <a:ext uri="{FF2B5EF4-FFF2-40B4-BE49-F238E27FC236}">
                <a16:creationId xmlns:a16="http://schemas.microsoft.com/office/drawing/2014/main" id="{52AA52F2-8F46-4449-83F3-FCCA986468B2}"/>
              </a:ext>
            </a:extLst>
          </p:cNvPr>
          <p:cNvSpPr txBox="1"/>
          <p:nvPr/>
        </p:nvSpPr>
        <p:spPr>
          <a:xfrm>
            <a:off x="878839" y="2597023"/>
            <a:ext cx="4994910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745740" algn="l"/>
              </a:tabLst>
            </a:pPr>
            <a:r>
              <a:rPr sz="3200" dirty="0">
                <a:latin typeface="Arial MT"/>
                <a:cs typeface="Arial MT"/>
              </a:rPr>
              <a:t>d</a:t>
            </a:r>
            <a:r>
              <a:rPr sz="3200" spc="-10" dirty="0">
                <a:latin typeface="Arial MT"/>
                <a:cs typeface="Arial MT"/>
              </a:rPr>
              <a:t>e</a:t>
            </a:r>
            <a:r>
              <a:rPr sz="3200" dirty="0">
                <a:latin typeface="Arial MT"/>
                <a:cs typeface="Arial MT"/>
              </a:rPr>
              <a:t>n</a:t>
            </a:r>
            <a:r>
              <a:rPr sz="3200" spc="-10" dirty="0">
                <a:latin typeface="Arial MT"/>
                <a:cs typeface="Arial MT"/>
              </a:rPr>
              <a:t>o</a:t>
            </a:r>
            <a:r>
              <a:rPr sz="3200" dirty="0">
                <a:latin typeface="Arial MT"/>
                <a:cs typeface="Arial MT"/>
              </a:rPr>
              <a:t>mi</a:t>
            </a:r>
            <a:r>
              <a:rPr sz="3200" spc="-15" dirty="0">
                <a:latin typeface="Arial MT"/>
                <a:cs typeface="Arial MT"/>
              </a:rPr>
              <a:t>n</a:t>
            </a:r>
            <a:r>
              <a:rPr sz="3200" dirty="0">
                <a:latin typeface="Arial MT"/>
                <a:cs typeface="Arial MT"/>
              </a:rPr>
              <a:t>a</a:t>
            </a:r>
            <a:r>
              <a:rPr sz="3200" spc="-10" dirty="0">
                <a:latin typeface="Arial MT"/>
                <a:cs typeface="Arial MT"/>
              </a:rPr>
              <a:t>d</a:t>
            </a:r>
            <a:r>
              <a:rPr sz="3200" dirty="0">
                <a:latin typeface="Arial MT"/>
                <a:cs typeface="Arial MT"/>
              </a:rPr>
              <a:t>os	</a:t>
            </a:r>
            <a:r>
              <a:rPr sz="3200" b="1" dirty="0">
                <a:latin typeface="Arial"/>
                <a:cs typeface="Arial"/>
              </a:rPr>
              <a:t>SECT</a:t>
            </a:r>
            <a:r>
              <a:rPr sz="3200" b="1" spc="-10" dirty="0">
                <a:latin typeface="Arial"/>
                <a:cs typeface="Arial"/>
              </a:rPr>
              <a:t>O</a:t>
            </a:r>
            <a:r>
              <a:rPr sz="3200" b="1" dirty="0">
                <a:latin typeface="Arial"/>
                <a:cs typeface="Arial"/>
              </a:rPr>
              <a:t>R</a:t>
            </a:r>
            <a:r>
              <a:rPr sz="3200" b="1" spc="-10" dirty="0">
                <a:latin typeface="Arial"/>
                <a:cs typeface="Arial"/>
              </a:rPr>
              <a:t>E</a:t>
            </a:r>
            <a:r>
              <a:rPr sz="3200" b="1" dirty="0">
                <a:latin typeface="Arial"/>
                <a:cs typeface="Arial"/>
              </a:rPr>
              <a:t>S</a:t>
            </a:r>
            <a:endParaRPr sz="3200">
              <a:latin typeface="Arial"/>
              <a:cs typeface="Arial"/>
            </a:endParaRPr>
          </a:p>
        </p:txBody>
      </p:sp>
      <p:sp>
        <p:nvSpPr>
          <p:cNvPr id="13" name="object 14">
            <a:extLst>
              <a:ext uri="{FF2B5EF4-FFF2-40B4-BE49-F238E27FC236}">
                <a16:creationId xmlns:a16="http://schemas.microsoft.com/office/drawing/2014/main" id="{6343E88F-697C-4DB1-9A11-02F4F6334241}"/>
              </a:ext>
            </a:extLst>
          </p:cNvPr>
          <p:cNvSpPr txBox="1"/>
          <p:nvPr/>
        </p:nvSpPr>
        <p:spPr>
          <a:xfrm>
            <a:off x="6143625" y="2597023"/>
            <a:ext cx="838835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dirty="0">
                <a:latin typeface="Arial MT"/>
                <a:cs typeface="Arial MT"/>
              </a:rPr>
              <a:t>p</a:t>
            </a:r>
            <a:r>
              <a:rPr sz="3200" spc="-10" dirty="0">
                <a:latin typeface="Arial MT"/>
                <a:cs typeface="Arial MT"/>
              </a:rPr>
              <a:t>a</a:t>
            </a:r>
            <a:r>
              <a:rPr sz="3200" dirty="0">
                <a:latin typeface="Arial MT"/>
                <a:cs typeface="Arial MT"/>
              </a:rPr>
              <a:t>ra</a:t>
            </a:r>
            <a:endParaRPr sz="3200">
              <a:latin typeface="Arial MT"/>
              <a:cs typeface="Arial MT"/>
            </a:endParaRPr>
          </a:p>
        </p:txBody>
      </p:sp>
      <p:sp>
        <p:nvSpPr>
          <p:cNvPr id="14" name="object 15">
            <a:extLst>
              <a:ext uri="{FF2B5EF4-FFF2-40B4-BE49-F238E27FC236}">
                <a16:creationId xmlns:a16="http://schemas.microsoft.com/office/drawing/2014/main" id="{56425143-0D4B-4C69-8D57-FCAFF118EF38}"/>
              </a:ext>
            </a:extLst>
          </p:cNvPr>
          <p:cNvSpPr txBox="1"/>
          <p:nvPr/>
        </p:nvSpPr>
        <p:spPr>
          <a:xfrm>
            <a:off x="7004684" y="2109038"/>
            <a:ext cx="1605915" cy="10020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59715" marR="5080" indent="-247650">
              <a:lnSpc>
                <a:spcPct val="100000"/>
              </a:lnSpc>
              <a:spcBef>
                <a:spcPts val="105"/>
              </a:spcBef>
            </a:pPr>
            <a:r>
              <a:rPr sz="3200" spc="5" dirty="0">
                <a:latin typeface="Arial MT"/>
                <a:cs typeface="Arial MT"/>
              </a:rPr>
              <a:t>m</a:t>
            </a:r>
            <a:r>
              <a:rPr sz="3200" spc="-15" dirty="0">
                <a:latin typeface="Arial MT"/>
                <a:cs typeface="Arial MT"/>
              </a:rPr>
              <a:t>e</a:t>
            </a:r>
            <a:r>
              <a:rPr sz="3200" dirty="0">
                <a:latin typeface="Arial MT"/>
                <a:cs typeface="Arial MT"/>
              </a:rPr>
              <a:t>n</a:t>
            </a:r>
            <a:r>
              <a:rPr sz="3200" spc="-15" dirty="0">
                <a:latin typeface="Arial MT"/>
                <a:cs typeface="Arial MT"/>
              </a:rPr>
              <a:t>o</a:t>
            </a:r>
            <a:r>
              <a:rPr sz="3200" dirty="0">
                <a:latin typeface="Arial MT"/>
                <a:cs typeface="Arial MT"/>
              </a:rPr>
              <a:t>r</a:t>
            </a:r>
            <a:r>
              <a:rPr sz="3200" spc="-20" dirty="0">
                <a:latin typeface="Arial MT"/>
                <a:cs typeface="Arial MT"/>
              </a:rPr>
              <a:t>e</a:t>
            </a:r>
            <a:r>
              <a:rPr sz="3200" dirty="0">
                <a:latin typeface="Arial MT"/>
                <a:cs typeface="Arial MT"/>
              </a:rPr>
              <a:t>s  asig</a:t>
            </a:r>
            <a:r>
              <a:rPr sz="3200" spc="-15" dirty="0">
                <a:latin typeface="Arial MT"/>
                <a:cs typeface="Arial MT"/>
              </a:rPr>
              <a:t>n</a:t>
            </a:r>
            <a:r>
              <a:rPr sz="3200" dirty="0">
                <a:latin typeface="Arial MT"/>
                <a:cs typeface="Arial MT"/>
              </a:rPr>
              <a:t>ar</a:t>
            </a:r>
            <a:endParaRPr sz="3200">
              <a:latin typeface="Arial MT"/>
              <a:cs typeface="Arial MT"/>
            </a:endParaRPr>
          </a:p>
        </p:txBody>
      </p:sp>
      <p:sp>
        <p:nvSpPr>
          <p:cNvPr id="15" name="object 16">
            <a:extLst>
              <a:ext uri="{FF2B5EF4-FFF2-40B4-BE49-F238E27FC236}">
                <a16:creationId xmlns:a16="http://schemas.microsoft.com/office/drawing/2014/main" id="{8E580BC2-49BA-40D6-B8FC-B9EEDA01A831}"/>
              </a:ext>
            </a:extLst>
          </p:cNvPr>
          <p:cNvSpPr txBox="1"/>
          <p:nvPr/>
        </p:nvSpPr>
        <p:spPr>
          <a:xfrm>
            <a:off x="878839" y="3084702"/>
            <a:ext cx="7730490" cy="10020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  <a:tabLst>
                <a:tab pos="1932939" algn="l"/>
                <a:tab pos="2861310" algn="l"/>
                <a:tab pos="4826000" algn="l"/>
                <a:tab pos="7266305" algn="l"/>
              </a:tabLst>
            </a:pPr>
            <a:r>
              <a:rPr sz="3200" dirty="0">
                <a:latin typeface="Arial MT"/>
                <a:cs typeface="Arial MT"/>
              </a:rPr>
              <a:t>ef</a:t>
            </a:r>
            <a:r>
              <a:rPr sz="3200" spc="-15" dirty="0">
                <a:latin typeface="Arial MT"/>
                <a:cs typeface="Arial MT"/>
              </a:rPr>
              <a:t>i</a:t>
            </a:r>
            <a:r>
              <a:rPr sz="3200" dirty="0">
                <a:latin typeface="Arial MT"/>
                <a:cs typeface="Arial MT"/>
              </a:rPr>
              <a:t>cien</a:t>
            </a:r>
            <a:r>
              <a:rPr sz="3200" spc="-10" dirty="0">
                <a:latin typeface="Arial MT"/>
                <a:cs typeface="Arial MT"/>
              </a:rPr>
              <a:t>t</a:t>
            </a:r>
            <a:r>
              <a:rPr sz="3200" dirty="0">
                <a:latin typeface="Arial MT"/>
                <a:cs typeface="Arial MT"/>
              </a:rPr>
              <a:t>e	los	recu</a:t>
            </a:r>
            <a:r>
              <a:rPr sz="3200" spc="-20" dirty="0">
                <a:latin typeface="Arial MT"/>
                <a:cs typeface="Arial MT"/>
              </a:rPr>
              <a:t>r</a:t>
            </a:r>
            <a:r>
              <a:rPr sz="3200" dirty="0">
                <a:latin typeface="Arial MT"/>
                <a:cs typeface="Arial MT"/>
              </a:rPr>
              <a:t>s</a:t>
            </a:r>
            <a:r>
              <a:rPr sz="3200" spc="-15" dirty="0">
                <a:latin typeface="Arial MT"/>
                <a:cs typeface="Arial MT"/>
              </a:rPr>
              <a:t>o</a:t>
            </a:r>
            <a:r>
              <a:rPr sz="3200" dirty="0">
                <a:latin typeface="Arial MT"/>
                <a:cs typeface="Arial MT"/>
              </a:rPr>
              <a:t>s	disp</a:t>
            </a:r>
            <a:r>
              <a:rPr sz="3200" spc="-15" dirty="0">
                <a:latin typeface="Arial MT"/>
                <a:cs typeface="Arial MT"/>
              </a:rPr>
              <a:t>o</a:t>
            </a:r>
            <a:r>
              <a:rPr sz="3200" dirty="0">
                <a:latin typeface="Arial MT"/>
                <a:cs typeface="Arial MT"/>
              </a:rPr>
              <a:t>ni</a:t>
            </a:r>
            <a:r>
              <a:rPr sz="3200" spc="-15" dirty="0">
                <a:latin typeface="Arial MT"/>
                <a:cs typeface="Arial MT"/>
              </a:rPr>
              <a:t>b</a:t>
            </a:r>
            <a:r>
              <a:rPr sz="3200" dirty="0">
                <a:latin typeface="Arial MT"/>
                <a:cs typeface="Arial MT"/>
              </a:rPr>
              <a:t>les	</a:t>
            </a:r>
            <a:r>
              <a:rPr sz="3200" spc="-10" dirty="0">
                <a:latin typeface="Arial MT"/>
                <a:cs typeface="Arial MT"/>
              </a:rPr>
              <a:t>en  </a:t>
            </a:r>
            <a:r>
              <a:rPr sz="3200" spc="-5" dirty="0">
                <a:latin typeface="Arial MT"/>
                <a:cs typeface="Arial MT"/>
              </a:rPr>
              <a:t>salud.</a:t>
            </a:r>
            <a:endParaRPr sz="3200">
              <a:latin typeface="Arial MT"/>
              <a:cs typeface="Arial MT"/>
            </a:endParaRPr>
          </a:p>
        </p:txBody>
      </p:sp>
    </p:spTree>
    <p:extLst>
      <p:ext uri="{BB962C8B-B14F-4D97-AF65-F5344CB8AC3E}">
        <p14:creationId xmlns:p14="http://schemas.microsoft.com/office/powerpoint/2010/main" val="32553363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3">
            <a:extLst>
              <a:ext uri="{FF2B5EF4-FFF2-40B4-BE49-F238E27FC236}">
                <a16:creationId xmlns:a16="http://schemas.microsoft.com/office/drawing/2014/main" id="{A0B7351A-CA59-4AF1-B94F-9D9A0995814D}"/>
              </a:ext>
            </a:extLst>
          </p:cNvPr>
          <p:cNvSpPr txBox="1"/>
          <p:nvPr/>
        </p:nvSpPr>
        <p:spPr>
          <a:xfrm>
            <a:off x="3715258" y="1150365"/>
            <a:ext cx="4895215" cy="12458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5080" indent="-342900" algn="just">
              <a:lnSpc>
                <a:spcPct val="100000"/>
              </a:lnSpc>
              <a:spcBef>
                <a:spcPts val="105"/>
              </a:spcBef>
              <a:buChar char="•"/>
              <a:tabLst>
                <a:tab pos="355600" algn="l"/>
              </a:tabLst>
            </a:pPr>
            <a:r>
              <a:rPr sz="2000" dirty="0">
                <a:latin typeface="Arial MT"/>
                <a:cs typeface="Arial MT"/>
              </a:rPr>
              <a:t>Como</a:t>
            </a:r>
            <a:r>
              <a:rPr sz="2000" spc="425" dirty="0">
                <a:latin typeface="Arial MT"/>
                <a:cs typeface="Arial MT"/>
              </a:rPr>
              <a:t> </a:t>
            </a:r>
            <a:r>
              <a:rPr sz="2000" spc="-10" dirty="0">
                <a:latin typeface="Arial MT"/>
                <a:cs typeface="Arial MT"/>
              </a:rPr>
              <a:t>es</a:t>
            </a:r>
            <a:r>
              <a:rPr sz="2000" spc="42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sabido,</a:t>
            </a:r>
            <a:r>
              <a:rPr sz="2000" spc="420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la</a:t>
            </a:r>
            <a:r>
              <a:rPr sz="2000" spc="42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Atención</a:t>
            </a:r>
            <a:r>
              <a:rPr sz="2000" spc="425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Primaria </a:t>
            </a:r>
            <a:r>
              <a:rPr sz="2000" spc="-54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de Salud </a:t>
            </a:r>
            <a:r>
              <a:rPr sz="2000" spc="-5" dirty="0">
                <a:latin typeface="Arial MT"/>
                <a:cs typeface="Arial MT"/>
              </a:rPr>
              <a:t>(APS) </a:t>
            </a:r>
            <a:r>
              <a:rPr sz="2000" dirty="0">
                <a:latin typeface="Arial MT"/>
                <a:cs typeface="Arial MT"/>
              </a:rPr>
              <a:t>fue aprobada en </a:t>
            </a:r>
            <a:r>
              <a:rPr sz="2000" spc="-5" dirty="0">
                <a:latin typeface="Arial MT"/>
                <a:cs typeface="Arial MT"/>
              </a:rPr>
              <a:t>1978 </a:t>
            </a:r>
            <a:r>
              <a:rPr sz="2000" dirty="0">
                <a:latin typeface="Arial MT"/>
                <a:cs typeface="Arial MT"/>
              </a:rPr>
              <a:t> por</a:t>
            </a:r>
            <a:r>
              <a:rPr sz="2000" spc="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los</a:t>
            </a:r>
            <a:r>
              <a:rPr sz="2000" spc="5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países</a:t>
            </a:r>
            <a:r>
              <a:rPr sz="2000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miembros</a:t>
            </a:r>
            <a:r>
              <a:rPr sz="2000" dirty="0">
                <a:latin typeface="Arial MT"/>
                <a:cs typeface="Arial MT"/>
              </a:rPr>
              <a:t> de</a:t>
            </a:r>
            <a:r>
              <a:rPr sz="2000" spc="5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la </a:t>
            </a:r>
            <a:r>
              <a:rPr sz="2000" dirty="0">
                <a:latin typeface="Arial MT"/>
                <a:cs typeface="Arial MT"/>
              </a:rPr>
              <a:t> Organización</a:t>
            </a:r>
            <a:r>
              <a:rPr sz="2000" spc="29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Mundial</a:t>
            </a:r>
            <a:r>
              <a:rPr sz="2000" spc="295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de</a:t>
            </a:r>
            <a:r>
              <a:rPr sz="2000" spc="310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la</a:t>
            </a:r>
            <a:r>
              <a:rPr sz="2000" spc="31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Salud</a:t>
            </a:r>
          </a:p>
        </p:txBody>
      </p:sp>
      <p:sp>
        <p:nvSpPr>
          <p:cNvPr id="3" name="object 4">
            <a:extLst>
              <a:ext uri="{FF2B5EF4-FFF2-40B4-BE49-F238E27FC236}">
                <a16:creationId xmlns:a16="http://schemas.microsoft.com/office/drawing/2014/main" id="{75135799-E933-4802-85C5-157FC4A2BB01}"/>
              </a:ext>
            </a:extLst>
          </p:cNvPr>
          <p:cNvSpPr txBox="1"/>
          <p:nvPr/>
        </p:nvSpPr>
        <p:spPr>
          <a:xfrm>
            <a:off x="4058158" y="2674747"/>
            <a:ext cx="118554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latin typeface="Arial MT"/>
                <a:cs typeface="Arial MT"/>
              </a:rPr>
              <a:t>c</a:t>
            </a:r>
            <a:r>
              <a:rPr sz="2000" spc="5" dirty="0">
                <a:latin typeface="Arial MT"/>
                <a:cs typeface="Arial MT"/>
              </a:rPr>
              <a:t>o</a:t>
            </a:r>
            <a:r>
              <a:rPr sz="2000" spc="-10" dirty="0">
                <a:latin typeface="Arial MT"/>
                <a:cs typeface="Arial MT"/>
              </a:rPr>
              <a:t>n</a:t>
            </a:r>
            <a:r>
              <a:rPr sz="2000" dirty="0">
                <a:latin typeface="Arial MT"/>
                <a:cs typeface="Arial MT"/>
              </a:rPr>
              <a:t>cebida</a:t>
            </a:r>
            <a:endParaRPr sz="2000">
              <a:latin typeface="Arial MT"/>
              <a:cs typeface="Arial MT"/>
            </a:endParaRPr>
          </a:p>
        </p:txBody>
      </p:sp>
      <p:sp>
        <p:nvSpPr>
          <p:cNvPr id="4" name="object 5">
            <a:extLst>
              <a:ext uri="{FF2B5EF4-FFF2-40B4-BE49-F238E27FC236}">
                <a16:creationId xmlns:a16="http://schemas.microsoft.com/office/drawing/2014/main" id="{70F8ED03-86D8-41E3-B0FA-B4D5B0BCC368}"/>
              </a:ext>
            </a:extLst>
          </p:cNvPr>
          <p:cNvSpPr txBox="1"/>
          <p:nvPr/>
        </p:nvSpPr>
        <p:spPr>
          <a:xfrm>
            <a:off x="4058158" y="2979547"/>
            <a:ext cx="119126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979805" algn="l"/>
              </a:tabLst>
            </a:pPr>
            <a:r>
              <a:rPr sz="2000" dirty="0">
                <a:latin typeface="Arial MT"/>
                <a:cs typeface="Arial MT"/>
              </a:rPr>
              <a:t>log</a:t>
            </a:r>
            <a:r>
              <a:rPr sz="2000" spc="5" dirty="0">
                <a:latin typeface="Arial MT"/>
                <a:cs typeface="Arial MT"/>
              </a:rPr>
              <a:t>r</a:t>
            </a:r>
            <a:r>
              <a:rPr sz="2000" spc="-10" dirty="0">
                <a:latin typeface="Arial MT"/>
                <a:cs typeface="Arial MT"/>
              </a:rPr>
              <a:t>a</a:t>
            </a:r>
            <a:r>
              <a:rPr sz="2000" dirty="0">
                <a:latin typeface="Arial MT"/>
                <a:cs typeface="Arial MT"/>
              </a:rPr>
              <a:t>r	</a:t>
            </a:r>
            <a:r>
              <a:rPr sz="2000" spc="-5" dirty="0">
                <a:latin typeface="Arial MT"/>
                <a:cs typeface="Arial MT"/>
              </a:rPr>
              <a:t>la</a:t>
            </a:r>
            <a:endParaRPr sz="2000">
              <a:latin typeface="Arial MT"/>
              <a:cs typeface="Arial MT"/>
            </a:endParaRPr>
          </a:p>
        </p:txBody>
      </p:sp>
      <p:sp>
        <p:nvSpPr>
          <p:cNvPr id="5" name="object 6">
            <a:extLst>
              <a:ext uri="{FF2B5EF4-FFF2-40B4-BE49-F238E27FC236}">
                <a16:creationId xmlns:a16="http://schemas.microsoft.com/office/drawing/2014/main" id="{8F3B295B-ABC9-493A-8CCD-11C3643582DB}"/>
              </a:ext>
            </a:extLst>
          </p:cNvPr>
          <p:cNvSpPr txBox="1"/>
          <p:nvPr/>
        </p:nvSpPr>
        <p:spPr>
          <a:xfrm>
            <a:off x="5391658" y="2674747"/>
            <a:ext cx="2533650" cy="6356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61925" marR="5080" indent="-149860">
              <a:lnSpc>
                <a:spcPct val="100000"/>
              </a:lnSpc>
              <a:spcBef>
                <a:spcPts val="105"/>
              </a:spcBef>
              <a:tabLst>
                <a:tab pos="808355" algn="l"/>
                <a:tab pos="1044575" algn="l"/>
                <a:tab pos="1407160" algn="l"/>
                <a:tab pos="1643380" algn="l"/>
              </a:tabLst>
            </a:pPr>
            <a:r>
              <a:rPr sz="2000" dirty="0">
                <a:latin typeface="Arial MT"/>
                <a:cs typeface="Arial MT"/>
              </a:rPr>
              <a:t>como	una	</a:t>
            </a:r>
            <a:r>
              <a:rPr sz="2000" spc="-10" dirty="0">
                <a:latin typeface="Arial MT"/>
                <a:cs typeface="Arial MT"/>
              </a:rPr>
              <a:t>e</a:t>
            </a:r>
            <a:r>
              <a:rPr sz="2000" dirty="0">
                <a:latin typeface="Arial MT"/>
                <a:cs typeface="Arial MT"/>
              </a:rPr>
              <a:t>s</a:t>
            </a:r>
            <a:r>
              <a:rPr sz="2000" spc="-15" dirty="0">
                <a:latin typeface="Arial MT"/>
                <a:cs typeface="Arial MT"/>
              </a:rPr>
              <a:t>t</a:t>
            </a:r>
            <a:r>
              <a:rPr sz="2000" dirty="0">
                <a:latin typeface="Arial MT"/>
                <a:cs typeface="Arial MT"/>
              </a:rPr>
              <a:t>ra</a:t>
            </a:r>
            <a:r>
              <a:rPr sz="2000" spc="-20" dirty="0">
                <a:latin typeface="Arial MT"/>
                <a:cs typeface="Arial MT"/>
              </a:rPr>
              <a:t>t</a:t>
            </a:r>
            <a:r>
              <a:rPr sz="2000" dirty="0">
                <a:latin typeface="Arial MT"/>
                <a:cs typeface="Arial MT"/>
              </a:rPr>
              <a:t>egia  meta		de		“Salud</a:t>
            </a:r>
            <a:endParaRPr sz="2000">
              <a:latin typeface="Arial MT"/>
              <a:cs typeface="Arial MT"/>
            </a:endParaRPr>
          </a:p>
        </p:txBody>
      </p:sp>
      <p:sp>
        <p:nvSpPr>
          <p:cNvPr id="6" name="object 7">
            <a:extLst>
              <a:ext uri="{FF2B5EF4-FFF2-40B4-BE49-F238E27FC236}">
                <a16:creationId xmlns:a16="http://schemas.microsoft.com/office/drawing/2014/main" id="{779E6AE7-33C8-4ECD-94F2-E52083694784}"/>
              </a:ext>
            </a:extLst>
          </p:cNvPr>
          <p:cNvSpPr txBox="1"/>
          <p:nvPr/>
        </p:nvSpPr>
        <p:spPr>
          <a:xfrm>
            <a:off x="4058158" y="2369947"/>
            <a:ext cx="4551045" cy="9404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105"/>
              </a:spcBef>
              <a:tabLst>
                <a:tab pos="1129030" algn="l"/>
                <a:tab pos="1664335" algn="l"/>
                <a:tab pos="2310130" algn="l"/>
                <a:tab pos="3778250" algn="l"/>
                <a:tab pos="4173220" algn="l"/>
              </a:tabLst>
            </a:pPr>
            <a:r>
              <a:rPr sz="2000" dirty="0">
                <a:latin typeface="Arial MT"/>
                <a:cs typeface="Arial MT"/>
              </a:rPr>
              <a:t>durante	</a:t>
            </a:r>
            <a:r>
              <a:rPr sz="2000" spc="-10" dirty="0">
                <a:latin typeface="Arial MT"/>
                <a:cs typeface="Arial MT"/>
              </a:rPr>
              <a:t>s</a:t>
            </a:r>
            <a:r>
              <a:rPr sz="2000" dirty="0">
                <a:latin typeface="Arial MT"/>
                <a:cs typeface="Arial MT"/>
              </a:rPr>
              <a:t>u	31ª	</a:t>
            </a:r>
            <a:r>
              <a:rPr sz="2000" spc="-20" dirty="0">
                <a:latin typeface="Arial MT"/>
                <a:cs typeface="Arial MT"/>
              </a:rPr>
              <a:t>A</a:t>
            </a:r>
            <a:r>
              <a:rPr sz="2000" dirty="0">
                <a:latin typeface="Arial MT"/>
                <a:cs typeface="Arial MT"/>
              </a:rPr>
              <a:t>samblea,	y	</a:t>
            </a:r>
            <a:r>
              <a:rPr sz="2000" spc="-20" dirty="0">
                <a:latin typeface="Arial MT"/>
                <a:cs typeface="Arial MT"/>
              </a:rPr>
              <a:t>f</a:t>
            </a:r>
            <a:r>
              <a:rPr sz="2000" dirty="0">
                <a:latin typeface="Arial MT"/>
                <a:cs typeface="Arial MT"/>
              </a:rPr>
              <a:t>ue</a:t>
            </a:r>
            <a:endParaRPr sz="2000">
              <a:latin typeface="Arial MT"/>
              <a:cs typeface="Arial MT"/>
            </a:endParaRPr>
          </a:p>
          <a:p>
            <a:pPr marL="4030345" marR="5080" indent="-1905" algn="r">
              <a:lnSpc>
                <a:spcPct val="100000"/>
              </a:lnSpc>
            </a:pPr>
            <a:r>
              <a:rPr sz="2000" dirty="0">
                <a:latin typeface="Arial MT"/>
                <a:cs typeface="Arial MT"/>
              </a:rPr>
              <a:t>p</a:t>
            </a:r>
            <a:r>
              <a:rPr sz="2000" spc="-10" dirty="0">
                <a:latin typeface="Arial MT"/>
                <a:cs typeface="Arial MT"/>
              </a:rPr>
              <a:t>a</a:t>
            </a:r>
            <a:r>
              <a:rPr sz="2000" dirty="0">
                <a:latin typeface="Arial MT"/>
                <a:cs typeface="Arial MT"/>
              </a:rPr>
              <a:t>ra  p</a:t>
            </a:r>
            <a:r>
              <a:rPr sz="2000" spc="-10" dirty="0">
                <a:latin typeface="Arial MT"/>
                <a:cs typeface="Arial MT"/>
              </a:rPr>
              <a:t>ar</a:t>
            </a:r>
            <a:r>
              <a:rPr sz="2000" dirty="0">
                <a:latin typeface="Arial MT"/>
                <a:cs typeface="Arial MT"/>
              </a:rPr>
              <a:t>a</a:t>
            </a:r>
            <a:endParaRPr sz="2000">
              <a:latin typeface="Arial MT"/>
              <a:cs typeface="Arial MT"/>
            </a:endParaRPr>
          </a:p>
        </p:txBody>
      </p:sp>
      <p:sp>
        <p:nvSpPr>
          <p:cNvPr id="7" name="object 8">
            <a:extLst>
              <a:ext uri="{FF2B5EF4-FFF2-40B4-BE49-F238E27FC236}">
                <a16:creationId xmlns:a16="http://schemas.microsoft.com/office/drawing/2014/main" id="{FCD55ECA-42C3-41FC-94E8-564FD4123872}"/>
              </a:ext>
            </a:extLst>
          </p:cNvPr>
          <p:cNvSpPr txBox="1"/>
          <p:nvPr/>
        </p:nvSpPr>
        <p:spPr>
          <a:xfrm>
            <a:off x="4058158" y="3284346"/>
            <a:ext cx="4554220" cy="15506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latin typeface="Arial MT"/>
                <a:cs typeface="Arial MT"/>
              </a:rPr>
              <a:t>Todos”, es decir, como </a:t>
            </a:r>
            <a:r>
              <a:rPr sz="2000" b="1" spc="-5" dirty="0">
                <a:latin typeface="Arial"/>
                <a:cs typeface="Arial"/>
              </a:rPr>
              <a:t>una estrategia </a:t>
            </a:r>
            <a:r>
              <a:rPr sz="2000" b="1" dirty="0">
                <a:latin typeface="Arial"/>
                <a:cs typeface="Arial"/>
              </a:rPr>
              <a:t> para</a:t>
            </a:r>
            <a:r>
              <a:rPr sz="2000" b="1" spc="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que</a:t>
            </a:r>
            <a:r>
              <a:rPr sz="2000" b="1" spc="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todos</a:t>
            </a:r>
            <a:r>
              <a:rPr sz="2000" b="1" spc="5" dirty="0">
                <a:latin typeface="Arial"/>
                <a:cs typeface="Arial"/>
              </a:rPr>
              <a:t> </a:t>
            </a:r>
            <a:r>
              <a:rPr sz="2000" b="1" spc="-5" dirty="0">
                <a:latin typeface="Arial"/>
                <a:cs typeface="Arial"/>
              </a:rPr>
              <a:t>los</a:t>
            </a:r>
            <a:r>
              <a:rPr sz="2000" b="1" dirty="0">
                <a:latin typeface="Arial"/>
                <a:cs typeface="Arial"/>
              </a:rPr>
              <a:t> </a:t>
            </a:r>
            <a:r>
              <a:rPr sz="2000" b="1" spc="-5" dirty="0">
                <a:latin typeface="Arial"/>
                <a:cs typeface="Arial"/>
              </a:rPr>
              <a:t>pueblos</a:t>
            </a:r>
            <a:r>
              <a:rPr sz="2000" b="1" dirty="0">
                <a:latin typeface="Arial"/>
                <a:cs typeface="Arial"/>
              </a:rPr>
              <a:t> de</a:t>
            </a:r>
            <a:r>
              <a:rPr sz="2000" b="1" spc="5" dirty="0">
                <a:latin typeface="Arial"/>
                <a:cs typeface="Arial"/>
              </a:rPr>
              <a:t> </a:t>
            </a:r>
            <a:r>
              <a:rPr sz="2000" b="1" spc="-20" dirty="0">
                <a:latin typeface="Arial"/>
                <a:cs typeface="Arial"/>
              </a:rPr>
              <a:t>la </a:t>
            </a:r>
            <a:r>
              <a:rPr sz="2000" b="1" spc="-15" dirty="0">
                <a:latin typeface="Arial"/>
                <a:cs typeface="Arial"/>
              </a:rPr>
              <a:t> </a:t>
            </a:r>
            <a:r>
              <a:rPr sz="2000" b="1" spc="-5" dirty="0">
                <a:latin typeface="Arial"/>
                <a:cs typeface="Arial"/>
              </a:rPr>
              <a:t>tierra alcancen </a:t>
            </a:r>
            <a:r>
              <a:rPr sz="2000" b="1" dirty="0">
                <a:latin typeface="Arial"/>
                <a:cs typeface="Arial"/>
              </a:rPr>
              <a:t>el </a:t>
            </a:r>
            <a:r>
              <a:rPr sz="2000" b="1" spc="-5" dirty="0">
                <a:latin typeface="Arial"/>
                <a:cs typeface="Arial"/>
              </a:rPr>
              <a:t>nivel de </a:t>
            </a:r>
            <a:r>
              <a:rPr sz="2000" b="1" dirty="0">
                <a:latin typeface="Arial"/>
                <a:cs typeface="Arial"/>
              </a:rPr>
              <a:t>salud </a:t>
            </a:r>
            <a:r>
              <a:rPr sz="2000" b="1" spc="-5" dirty="0">
                <a:latin typeface="Arial"/>
                <a:cs typeface="Arial"/>
              </a:rPr>
              <a:t>que </a:t>
            </a:r>
            <a:r>
              <a:rPr sz="2000" b="1" dirty="0">
                <a:latin typeface="Arial"/>
                <a:cs typeface="Arial"/>
              </a:rPr>
              <a:t> les </a:t>
            </a:r>
            <a:r>
              <a:rPr sz="2000" b="1" spc="-5" dirty="0">
                <a:latin typeface="Arial"/>
                <a:cs typeface="Arial"/>
              </a:rPr>
              <a:t>permita llevar una vida </a:t>
            </a:r>
            <a:r>
              <a:rPr sz="2000" b="1" dirty="0">
                <a:latin typeface="Arial"/>
                <a:cs typeface="Arial"/>
              </a:rPr>
              <a:t>social y </a:t>
            </a:r>
            <a:r>
              <a:rPr sz="2000" b="1" spc="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económicamente</a:t>
            </a:r>
            <a:r>
              <a:rPr sz="2000" b="1" spc="-50" dirty="0">
                <a:latin typeface="Arial"/>
                <a:cs typeface="Arial"/>
              </a:rPr>
              <a:t> </a:t>
            </a:r>
            <a:r>
              <a:rPr sz="2000" b="1" spc="-5" dirty="0">
                <a:latin typeface="Arial"/>
                <a:cs typeface="Arial"/>
              </a:rPr>
              <a:t>productiva</a:t>
            </a:r>
            <a:r>
              <a:rPr sz="2000" spc="-5" dirty="0">
                <a:latin typeface="Arial MT"/>
                <a:cs typeface="Arial MT"/>
              </a:rPr>
              <a:t>.</a:t>
            </a:r>
            <a:endParaRPr sz="2000">
              <a:latin typeface="Arial MT"/>
              <a:cs typeface="Arial MT"/>
            </a:endParaRPr>
          </a:p>
        </p:txBody>
      </p:sp>
      <p:pic>
        <p:nvPicPr>
          <p:cNvPr id="8" name="object 9">
            <a:extLst>
              <a:ext uri="{FF2B5EF4-FFF2-40B4-BE49-F238E27FC236}">
                <a16:creationId xmlns:a16="http://schemas.microsoft.com/office/drawing/2014/main" id="{5BCCF548-B4CD-4810-8705-EC30CD74C062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9811" y="1339596"/>
            <a:ext cx="4062984" cy="3451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128979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3">
            <a:extLst>
              <a:ext uri="{FF2B5EF4-FFF2-40B4-BE49-F238E27FC236}">
                <a16:creationId xmlns:a16="http://schemas.microsoft.com/office/drawing/2014/main" id="{E8424336-9A77-462F-BE0B-70C0864DC7E4}"/>
              </a:ext>
            </a:extLst>
          </p:cNvPr>
          <p:cNvGrpSpPr/>
          <p:nvPr/>
        </p:nvGrpSpPr>
        <p:grpSpPr>
          <a:xfrm>
            <a:off x="315468" y="0"/>
            <a:ext cx="8513445" cy="1628775"/>
            <a:chOff x="315468" y="0"/>
            <a:chExt cx="8513445" cy="1628775"/>
          </a:xfrm>
        </p:grpSpPr>
        <p:pic>
          <p:nvPicPr>
            <p:cNvPr id="3" name="object 4">
              <a:extLst>
                <a:ext uri="{FF2B5EF4-FFF2-40B4-BE49-F238E27FC236}">
                  <a16:creationId xmlns:a16="http://schemas.microsoft.com/office/drawing/2014/main" id="{8235EBBF-F445-447E-911A-9792EA5E20BC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15468" y="132587"/>
              <a:ext cx="8513064" cy="1426463"/>
            </a:xfrm>
            <a:prstGeom prst="rect">
              <a:avLst/>
            </a:prstGeom>
          </p:spPr>
        </p:pic>
        <p:pic>
          <p:nvPicPr>
            <p:cNvPr id="4" name="object 5">
              <a:extLst>
                <a:ext uri="{FF2B5EF4-FFF2-40B4-BE49-F238E27FC236}">
                  <a16:creationId xmlns:a16="http://schemas.microsoft.com/office/drawing/2014/main" id="{B31AB414-9F40-4FA7-9639-DD4C095465BC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55676" y="272795"/>
              <a:ext cx="8232648" cy="1146048"/>
            </a:xfrm>
            <a:prstGeom prst="rect">
              <a:avLst/>
            </a:prstGeom>
          </p:spPr>
        </p:pic>
        <p:pic>
          <p:nvPicPr>
            <p:cNvPr id="5" name="object 6">
              <a:extLst>
                <a:ext uri="{FF2B5EF4-FFF2-40B4-BE49-F238E27FC236}">
                  <a16:creationId xmlns:a16="http://schemas.microsoft.com/office/drawing/2014/main" id="{7B7B3CA0-9941-4AC7-9099-D9760E9B2266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52475" y="0"/>
              <a:ext cx="7772400" cy="1628775"/>
            </a:xfrm>
            <a:prstGeom prst="rect">
              <a:avLst/>
            </a:prstGeom>
          </p:spPr>
        </p:pic>
      </p:grpSp>
      <p:pic>
        <p:nvPicPr>
          <p:cNvPr id="6" name="object 7">
            <a:extLst>
              <a:ext uri="{FF2B5EF4-FFF2-40B4-BE49-F238E27FC236}">
                <a16:creationId xmlns:a16="http://schemas.microsoft.com/office/drawing/2014/main" id="{7CBAEB46-5271-4E30-98F8-172CDDA5D966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55676" y="1709927"/>
            <a:ext cx="8232648" cy="4529328"/>
          </a:xfrm>
          <a:prstGeom prst="rect">
            <a:avLst/>
          </a:prstGeom>
        </p:spPr>
      </p:pic>
      <p:sp>
        <p:nvSpPr>
          <p:cNvPr id="7" name="object 8">
            <a:extLst>
              <a:ext uri="{FF2B5EF4-FFF2-40B4-BE49-F238E27FC236}">
                <a16:creationId xmlns:a16="http://schemas.microsoft.com/office/drawing/2014/main" id="{6E6CFE9B-A868-459D-9C3E-620B5E794EDB}"/>
              </a:ext>
            </a:extLst>
          </p:cNvPr>
          <p:cNvSpPr txBox="1"/>
          <p:nvPr/>
        </p:nvSpPr>
        <p:spPr>
          <a:xfrm>
            <a:off x="535940" y="1649628"/>
            <a:ext cx="8070850" cy="1988820"/>
          </a:xfrm>
          <a:prstGeom prst="rect">
            <a:avLst/>
          </a:prstGeom>
        </p:spPr>
        <p:txBody>
          <a:bodyPr vert="horz" wrap="square" lIns="0" tIns="977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70"/>
              </a:spcBef>
            </a:pPr>
            <a:r>
              <a:rPr sz="2800" b="1" spc="-5" dirty="0">
                <a:solidFill>
                  <a:srgbClr val="6F2F9F"/>
                </a:solidFill>
                <a:latin typeface="Arial"/>
                <a:cs typeface="Arial"/>
              </a:rPr>
              <a:t>Geográfico</a:t>
            </a:r>
            <a:endParaRPr sz="2800">
              <a:latin typeface="Arial"/>
              <a:cs typeface="Arial"/>
            </a:endParaRPr>
          </a:p>
          <a:p>
            <a:pPr marL="355600" marR="5080" indent="-342900">
              <a:lnSpc>
                <a:spcPct val="100000"/>
              </a:lnSpc>
              <a:spcBef>
                <a:spcPts val="675"/>
              </a:spcBef>
              <a:buChar char="•"/>
              <a:tabLst>
                <a:tab pos="354965" algn="l"/>
                <a:tab pos="355600" algn="l"/>
                <a:tab pos="1499870" algn="l"/>
                <a:tab pos="2765425" algn="l"/>
                <a:tab pos="3850640" algn="l"/>
                <a:tab pos="4935855" algn="l"/>
                <a:tab pos="6972300" algn="l"/>
                <a:tab pos="7661275" algn="l"/>
              </a:tabLst>
            </a:pPr>
            <a:r>
              <a:rPr sz="2800" spc="-5" dirty="0">
                <a:latin typeface="Arial MT"/>
                <a:cs typeface="Arial MT"/>
              </a:rPr>
              <a:t>Cada	s</a:t>
            </a:r>
            <a:r>
              <a:rPr sz="2800" dirty="0">
                <a:latin typeface="Arial MT"/>
                <a:cs typeface="Arial MT"/>
              </a:rPr>
              <a:t>e</a:t>
            </a:r>
            <a:r>
              <a:rPr sz="2800" spc="-5" dirty="0">
                <a:latin typeface="Arial MT"/>
                <a:cs typeface="Arial MT"/>
              </a:rPr>
              <a:t>c</a:t>
            </a:r>
            <a:r>
              <a:rPr sz="2800" dirty="0">
                <a:latin typeface="Arial MT"/>
                <a:cs typeface="Arial MT"/>
              </a:rPr>
              <a:t>t</a:t>
            </a:r>
            <a:r>
              <a:rPr sz="2800" spc="-5" dirty="0">
                <a:latin typeface="Arial MT"/>
                <a:cs typeface="Arial MT"/>
              </a:rPr>
              <a:t>or</a:t>
            </a:r>
            <a:r>
              <a:rPr sz="2800" dirty="0">
                <a:latin typeface="Arial MT"/>
                <a:cs typeface="Arial MT"/>
              </a:rPr>
              <a:t>	</a:t>
            </a:r>
            <a:r>
              <a:rPr sz="2800" spc="-5" dirty="0">
                <a:latin typeface="Arial MT"/>
                <a:cs typeface="Arial MT"/>
              </a:rPr>
              <a:t>d</a:t>
            </a:r>
            <a:r>
              <a:rPr sz="2800" dirty="0">
                <a:latin typeface="Arial MT"/>
                <a:cs typeface="Arial MT"/>
              </a:rPr>
              <a:t>e</a:t>
            </a:r>
            <a:r>
              <a:rPr sz="2800" spc="-5" dirty="0">
                <a:latin typeface="Arial MT"/>
                <a:cs typeface="Arial MT"/>
              </a:rPr>
              <a:t>be</a:t>
            </a:r>
            <a:r>
              <a:rPr sz="2800" dirty="0">
                <a:latin typeface="Arial MT"/>
                <a:cs typeface="Arial MT"/>
              </a:rPr>
              <a:t>	</a:t>
            </a:r>
            <a:r>
              <a:rPr sz="2800" spc="-5" dirty="0">
                <a:latin typeface="Arial MT"/>
                <a:cs typeface="Arial MT"/>
              </a:rPr>
              <a:t>e</a:t>
            </a:r>
            <a:r>
              <a:rPr sz="2800" dirty="0">
                <a:latin typeface="Arial MT"/>
                <a:cs typeface="Arial MT"/>
              </a:rPr>
              <a:t>s</a:t>
            </a:r>
            <a:r>
              <a:rPr sz="2800" spc="-5" dirty="0">
                <a:latin typeface="Arial MT"/>
                <a:cs typeface="Arial MT"/>
              </a:rPr>
              <a:t>tar</a:t>
            </a:r>
            <a:r>
              <a:rPr sz="2800" dirty="0">
                <a:latin typeface="Arial MT"/>
                <a:cs typeface="Arial MT"/>
              </a:rPr>
              <a:t>	</a:t>
            </a:r>
            <a:r>
              <a:rPr sz="2800" spc="-5" dirty="0">
                <a:latin typeface="Arial MT"/>
                <a:cs typeface="Arial MT"/>
              </a:rPr>
              <a:t>c</a:t>
            </a:r>
            <a:r>
              <a:rPr sz="2800" dirty="0">
                <a:latin typeface="Arial MT"/>
                <a:cs typeface="Arial MT"/>
              </a:rPr>
              <a:t>o</a:t>
            </a:r>
            <a:r>
              <a:rPr sz="2800" spc="-5" dirty="0">
                <a:latin typeface="Arial MT"/>
                <a:cs typeface="Arial MT"/>
              </a:rPr>
              <a:t>mp</a:t>
            </a:r>
            <a:r>
              <a:rPr sz="2800" dirty="0">
                <a:latin typeface="Arial MT"/>
                <a:cs typeface="Arial MT"/>
              </a:rPr>
              <a:t>u</a:t>
            </a:r>
            <a:r>
              <a:rPr sz="2800" spc="-5" dirty="0">
                <a:latin typeface="Arial MT"/>
                <a:cs typeface="Arial MT"/>
              </a:rPr>
              <a:t>e</a:t>
            </a:r>
            <a:r>
              <a:rPr sz="2800" dirty="0">
                <a:latin typeface="Arial MT"/>
                <a:cs typeface="Arial MT"/>
              </a:rPr>
              <a:t>s</a:t>
            </a:r>
            <a:r>
              <a:rPr sz="2800" spc="-5" dirty="0">
                <a:latin typeface="Arial MT"/>
                <a:cs typeface="Arial MT"/>
              </a:rPr>
              <a:t>to</a:t>
            </a:r>
            <a:r>
              <a:rPr sz="2800" dirty="0">
                <a:latin typeface="Arial MT"/>
                <a:cs typeface="Arial MT"/>
              </a:rPr>
              <a:t>	d</a:t>
            </a:r>
            <a:r>
              <a:rPr sz="2800" spc="-5" dirty="0">
                <a:latin typeface="Arial MT"/>
                <a:cs typeface="Arial MT"/>
              </a:rPr>
              <a:t>e</a:t>
            </a:r>
            <a:r>
              <a:rPr sz="2800" dirty="0">
                <a:latin typeface="Arial MT"/>
                <a:cs typeface="Arial MT"/>
              </a:rPr>
              <a:t>	un  </a:t>
            </a:r>
            <a:r>
              <a:rPr sz="2800" spc="-5" dirty="0">
                <a:latin typeface="Arial MT"/>
                <a:cs typeface="Arial MT"/>
              </a:rPr>
              <a:t>mínimo</a:t>
            </a:r>
            <a:r>
              <a:rPr sz="2800" spc="1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de</a:t>
            </a:r>
            <a:r>
              <a:rPr sz="2800" spc="5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100</a:t>
            </a:r>
            <a:r>
              <a:rPr sz="2800" spc="1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y</a:t>
            </a:r>
            <a:r>
              <a:rPr sz="2800" spc="5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un</a:t>
            </a:r>
            <a:r>
              <a:rPr sz="2800" spc="5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máximo</a:t>
            </a:r>
            <a:r>
              <a:rPr sz="2800" spc="25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de</a:t>
            </a:r>
            <a:r>
              <a:rPr sz="2800" spc="5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200</a:t>
            </a:r>
            <a:r>
              <a:rPr sz="2800" spc="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viviendas.</a:t>
            </a:r>
            <a:endParaRPr sz="28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675"/>
              </a:spcBef>
            </a:pPr>
            <a:r>
              <a:rPr sz="2800" b="1" spc="-5" dirty="0">
                <a:solidFill>
                  <a:srgbClr val="6F2F9F"/>
                </a:solidFill>
                <a:latin typeface="Arial"/>
                <a:cs typeface="Arial"/>
              </a:rPr>
              <a:t>Accesibilidad</a:t>
            </a:r>
            <a:endParaRPr sz="2800">
              <a:latin typeface="Arial"/>
              <a:cs typeface="Arial"/>
            </a:endParaRPr>
          </a:p>
        </p:txBody>
      </p:sp>
      <p:sp>
        <p:nvSpPr>
          <p:cNvPr id="8" name="object 9">
            <a:extLst>
              <a:ext uri="{FF2B5EF4-FFF2-40B4-BE49-F238E27FC236}">
                <a16:creationId xmlns:a16="http://schemas.microsoft.com/office/drawing/2014/main" id="{B9F7CD51-2A75-4D4E-B6F1-FFF8CA7BD660}"/>
              </a:ext>
            </a:extLst>
          </p:cNvPr>
          <p:cNvSpPr txBox="1"/>
          <p:nvPr/>
        </p:nvSpPr>
        <p:spPr>
          <a:xfrm>
            <a:off x="535940" y="3698875"/>
            <a:ext cx="3179445" cy="878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95"/>
              </a:spcBef>
              <a:buChar char="•"/>
              <a:tabLst>
                <a:tab pos="354965" algn="l"/>
                <a:tab pos="355600" algn="l"/>
                <a:tab pos="1463675" algn="l"/>
                <a:tab pos="1974214" algn="l"/>
              </a:tabLst>
            </a:pPr>
            <a:r>
              <a:rPr sz="2800" spc="-5" dirty="0">
                <a:latin typeface="Arial MT"/>
                <a:cs typeface="Arial MT"/>
              </a:rPr>
              <a:t>Debe	p</a:t>
            </a:r>
            <a:r>
              <a:rPr sz="2800" spc="10" dirty="0">
                <a:latin typeface="Arial MT"/>
                <a:cs typeface="Arial MT"/>
              </a:rPr>
              <a:t>r</a:t>
            </a:r>
            <a:r>
              <a:rPr sz="2800" spc="-5" dirty="0">
                <a:latin typeface="Arial MT"/>
                <a:cs typeface="Arial MT"/>
              </a:rPr>
              <a:t>o</a:t>
            </a:r>
            <a:r>
              <a:rPr sz="2800" dirty="0">
                <a:latin typeface="Arial MT"/>
                <a:cs typeface="Arial MT"/>
              </a:rPr>
              <a:t>c</a:t>
            </a:r>
            <a:r>
              <a:rPr sz="2800" spc="-5" dirty="0">
                <a:latin typeface="Arial MT"/>
                <a:cs typeface="Arial MT"/>
              </a:rPr>
              <a:t>u</a:t>
            </a:r>
            <a:r>
              <a:rPr sz="2800" dirty="0">
                <a:latin typeface="Arial MT"/>
                <a:cs typeface="Arial MT"/>
              </a:rPr>
              <a:t>r</a:t>
            </a:r>
            <a:r>
              <a:rPr sz="2800" spc="-5" dirty="0">
                <a:latin typeface="Arial MT"/>
                <a:cs typeface="Arial MT"/>
              </a:rPr>
              <a:t>a</a:t>
            </a:r>
            <a:r>
              <a:rPr sz="2800" dirty="0">
                <a:latin typeface="Arial MT"/>
                <a:cs typeface="Arial MT"/>
              </a:rPr>
              <a:t>r</a:t>
            </a:r>
            <a:r>
              <a:rPr sz="2800" spc="-5" dirty="0">
                <a:latin typeface="Arial MT"/>
                <a:cs typeface="Arial MT"/>
              </a:rPr>
              <a:t>se  s</a:t>
            </a:r>
            <a:r>
              <a:rPr sz="2800" dirty="0">
                <a:latin typeface="Arial MT"/>
                <a:cs typeface="Arial MT"/>
              </a:rPr>
              <a:t>e</a:t>
            </a:r>
            <a:r>
              <a:rPr sz="2800" spc="-5" dirty="0">
                <a:latin typeface="Arial MT"/>
                <a:cs typeface="Arial MT"/>
              </a:rPr>
              <a:t>ct</a:t>
            </a:r>
            <a:r>
              <a:rPr sz="2800" dirty="0">
                <a:latin typeface="Arial MT"/>
                <a:cs typeface="Arial MT"/>
              </a:rPr>
              <a:t>o</a:t>
            </a:r>
            <a:r>
              <a:rPr sz="2800" spc="-5" dirty="0">
                <a:latin typeface="Arial MT"/>
                <a:cs typeface="Arial MT"/>
              </a:rPr>
              <a:t>res</a:t>
            </a:r>
            <a:r>
              <a:rPr sz="2800" dirty="0">
                <a:latin typeface="Arial MT"/>
                <a:cs typeface="Arial MT"/>
              </a:rPr>
              <a:t>	</a:t>
            </a:r>
            <a:r>
              <a:rPr sz="2800" spc="-5" dirty="0">
                <a:latin typeface="Arial MT"/>
                <a:cs typeface="Arial MT"/>
              </a:rPr>
              <a:t>pe</a:t>
            </a:r>
            <a:r>
              <a:rPr sz="2800" dirty="0">
                <a:latin typeface="Arial MT"/>
                <a:cs typeface="Arial MT"/>
              </a:rPr>
              <a:t>r</a:t>
            </a:r>
            <a:r>
              <a:rPr sz="2800" spc="-5" dirty="0">
                <a:latin typeface="Arial MT"/>
                <a:cs typeface="Arial MT"/>
              </a:rPr>
              <a:t>mita</a:t>
            </a:r>
            <a:endParaRPr sz="2800">
              <a:latin typeface="Arial MT"/>
              <a:cs typeface="Arial MT"/>
            </a:endParaRPr>
          </a:p>
        </p:txBody>
      </p:sp>
      <p:sp>
        <p:nvSpPr>
          <p:cNvPr id="9" name="object 10">
            <a:extLst>
              <a:ext uri="{FF2B5EF4-FFF2-40B4-BE49-F238E27FC236}">
                <a16:creationId xmlns:a16="http://schemas.microsoft.com/office/drawing/2014/main" id="{4D85EF44-DC84-4261-85DD-65FCCBE4BDA4}"/>
              </a:ext>
            </a:extLst>
          </p:cNvPr>
          <p:cNvSpPr txBox="1"/>
          <p:nvPr/>
        </p:nvSpPr>
        <p:spPr>
          <a:xfrm>
            <a:off x="3948810" y="3698875"/>
            <a:ext cx="4658360" cy="878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2860" marR="5080" indent="-10795">
              <a:lnSpc>
                <a:spcPct val="100000"/>
              </a:lnSpc>
              <a:spcBef>
                <a:spcPts val="95"/>
              </a:spcBef>
              <a:tabLst>
                <a:tab pos="862965" algn="l"/>
                <a:tab pos="890269" algn="l"/>
                <a:tab pos="1397635" algn="l"/>
                <a:tab pos="1442085" algn="l"/>
                <a:tab pos="2784475" algn="l"/>
                <a:tab pos="3536315" algn="l"/>
                <a:tab pos="3771265" algn="l"/>
                <a:tab pos="4190365" algn="l"/>
              </a:tabLst>
            </a:pPr>
            <a:r>
              <a:rPr sz="2800" dirty="0">
                <a:latin typeface="Arial MT"/>
                <a:cs typeface="Arial MT"/>
              </a:rPr>
              <a:t>qu</a:t>
            </a:r>
            <a:r>
              <a:rPr sz="2800" spc="-5" dirty="0">
                <a:latin typeface="Arial MT"/>
                <a:cs typeface="Arial MT"/>
              </a:rPr>
              <a:t>e</a:t>
            </a:r>
            <a:r>
              <a:rPr sz="2800" dirty="0">
                <a:latin typeface="Arial MT"/>
                <a:cs typeface="Arial MT"/>
              </a:rPr>
              <a:t>	</a:t>
            </a:r>
            <a:r>
              <a:rPr sz="2800" spc="-5" dirty="0">
                <a:latin typeface="Arial MT"/>
                <a:cs typeface="Arial MT"/>
              </a:rPr>
              <a:t>la</a:t>
            </a:r>
            <a:r>
              <a:rPr sz="2800" dirty="0">
                <a:latin typeface="Arial MT"/>
                <a:cs typeface="Arial MT"/>
              </a:rPr>
              <a:t>	</a:t>
            </a:r>
            <a:r>
              <a:rPr sz="2800" spc="-5" dirty="0">
                <a:latin typeface="Arial MT"/>
                <a:cs typeface="Arial MT"/>
              </a:rPr>
              <a:t>d</a:t>
            </a:r>
            <a:r>
              <a:rPr sz="2800" dirty="0">
                <a:latin typeface="Arial MT"/>
                <a:cs typeface="Arial MT"/>
              </a:rPr>
              <a:t>e</a:t>
            </a:r>
            <a:r>
              <a:rPr sz="2800" spc="-5" dirty="0">
                <a:latin typeface="Arial MT"/>
                <a:cs typeface="Arial MT"/>
              </a:rPr>
              <a:t>lim</a:t>
            </a:r>
            <a:r>
              <a:rPr sz="2800" dirty="0">
                <a:latin typeface="Arial MT"/>
                <a:cs typeface="Arial MT"/>
              </a:rPr>
              <a:t>i</a:t>
            </a:r>
            <a:r>
              <a:rPr sz="2800" spc="-5" dirty="0">
                <a:latin typeface="Arial MT"/>
                <a:cs typeface="Arial MT"/>
              </a:rPr>
              <a:t>t</a:t>
            </a:r>
            <a:r>
              <a:rPr sz="2800" spc="10" dirty="0">
                <a:latin typeface="Arial MT"/>
                <a:cs typeface="Arial MT"/>
              </a:rPr>
              <a:t>a</a:t>
            </a:r>
            <a:r>
              <a:rPr sz="2800" spc="-5" dirty="0">
                <a:latin typeface="Arial MT"/>
                <a:cs typeface="Arial MT"/>
              </a:rPr>
              <a:t>c</a:t>
            </a:r>
            <a:r>
              <a:rPr sz="2800" dirty="0">
                <a:latin typeface="Arial MT"/>
                <a:cs typeface="Arial MT"/>
              </a:rPr>
              <a:t>i</a:t>
            </a:r>
            <a:r>
              <a:rPr sz="2800" spc="-5" dirty="0">
                <a:latin typeface="Arial MT"/>
                <a:cs typeface="Arial MT"/>
              </a:rPr>
              <a:t>ón</a:t>
            </a:r>
            <a:r>
              <a:rPr sz="2800" dirty="0">
                <a:latin typeface="Arial MT"/>
                <a:cs typeface="Arial MT"/>
              </a:rPr>
              <a:t>	d</a:t>
            </a:r>
            <a:r>
              <a:rPr sz="2800" spc="-5" dirty="0">
                <a:latin typeface="Arial MT"/>
                <a:cs typeface="Arial MT"/>
              </a:rPr>
              <a:t>e</a:t>
            </a:r>
            <a:r>
              <a:rPr sz="2800" dirty="0">
                <a:latin typeface="Arial MT"/>
                <a:cs typeface="Arial MT"/>
              </a:rPr>
              <a:t>	</a:t>
            </a:r>
            <a:r>
              <a:rPr sz="2800" spc="-5" dirty="0">
                <a:latin typeface="Arial MT"/>
                <a:cs typeface="Arial MT"/>
              </a:rPr>
              <a:t>l</a:t>
            </a:r>
            <a:r>
              <a:rPr sz="2800" dirty="0">
                <a:latin typeface="Arial MT"/>
                <a:cs typeface="Arial MT"/>
              </a:rPr>
              <a:t>o</a:t>
            </a:r>
            <a:r>
              <a:rPr sz="2800" spc="-5" dirty="0">
                <a:latin typeface="Arial MT"/>
                <a:cs typeface="Arial MT"/>
              </a:rPr>
              <a:t>s  que</a:t>
            </a:r>
            <a:r>
              <a:rPr sz="2800" dirty="0">
                <a:latin typeface="Arial MT"/>
                <a:cs typeface="Arial MT"/>
              </a:rPr>
              <a:t>		</a:t>
            </a:r>
            <a:r>
              <a:rPr sz="2800" spc="-5" dirty="0">
                <a:latin typeface="Arial MT"/>
                <a:cs typeface="Arial MT"/>
              </a:rPr>
              <a:t>el</a:t>
            </a:r>
            <a:r>
              <a:rPr sz="2800" dirty="0">
                <a:latin typeface="Arial MT"/>
                <a:cs typeface="Arial MT"/>
              </a:rPr>
              <a:t>		</a:t>
            </a:r>
            <a:r>
              <a:rPr sz="2800" spc="-5" dirty="0">
                <a:latin typeface="Arial MT"/>
                <a:cs typeface="Arial MT"/>
              </a:rPr>
              <a:t>ti</a:t>
            </a:r>
            <a:r>
              <a:rPr sz="2800" dirty="0">
                <a:latin typeface="Arial MT"/>
                <a:cs typeface="Arial MT"/>
              </a:rPr>
              <a:t>e</a:t>
            </a:r>
            <a:r>
              <a:rPr sz="2800" spc="-5" dirty="0">
                <a:latin typeface="Arial MT"/>
                <a:cs typeface="Arial MT"/>
              </a:rPr>
              <a:t>mpo</a:t>
            </a:r>
            <a:r>
              <a:rPr sz="2800" dirty="0">
                <a:latin typeface="Arial MT"/>
                <a:cs typeface="Arial MT"/>
              </a:rPr>
              <a:t>	</a:t>
            </a:r>
            <a:r>
              <a:rPr sz="2800" spc="-5" dirty="0">
                <a:latin typeface="Arial MT"/>
                <a:cs typeface="Arial MT"/>
              </a:rPr>
              <a:t>para</a:t>
            </a:r>
            <a:r>
              <a:rPr sz="2800" dirty="0">
                <a:latin typeface="Arial MT"/>
                <a:cs typeface="Arial MT"/>
              </a:rPr>
              <a:t>		</a:t>
            </a:r>
            <a:r>
              <a:rPr sz="2800" spc="-5" dirty="0">
                <a:latin typeface="Arial MT"/>
                <a:cs typeface="Arial MT"/>
              </a:rPr>
              <a:t>l</a:t>
            </a:r>
            <a:r>
              <a:rPr sz="2800" spc="5" dirty="0">
                <a:latin typeface="Arial MT"/>
                <a:cs typeface="Arial MT"/>
              </a:rPr>
              <a:t>l</a:t>
            </a:r>
            <a:r>
              <a:rPr sz="2800" spc="-5" dirty="0">
                <a:latin typeface="Arial MT"/>
                <a:cs typeface="Arial MT"/>
              </a:rPr>
              <a:t>eg</a:t>
            </a:r>
            <a:r>
              <a:rPr sz="2800" dirty="0">
                <a:latin typeface="Arial MT"/>
                <a:cs typeface="Arial MT"/>
              </a:rPr>
              <a:t>a</a:t>
            </a:r>
            <a:r>
              <a:rPr sz="2800" spc="-5" dirty="0">
                <a:latin typeface="Arial MT"/>
                <a:cs typeface="Arial MT"/>
              </a:rPr>
              <a:t>r</a:t>
            </a:r>
            <a:endParaRPr sz="2800">
              <a:latin typeface="Arial MT"/>
              <a:cs typeface="Arial MT"/>
            </a:endParaRPr>
          </a:p>
        </p:txBody>
      </p:sp>
      <p:sp>
        <p:nvSpPr>
          <p:cNvPr id="10" name="object 11">
            <a:extLst>
              <a:ext uri="{FF2B5EF4-FFF2-40B4-BE49-F238E27FC236}">
                <a16:creationId xmlns:a16="http://schemas.microsoft.com/office/drawing/2014/main" id="{139CE84F-58F8-4AAF-9005-4573E0F32135}"/>
              </a:ext>
            </a:extLst>
          </p:cNvPr>
          <p:cNvSpPr txBox="1"/>
          <p:nvPr/>
        </p:nvSpPr>
        <p:spPr>
          <a:xfrm>
            <a:off x="878839" y="4552569"/>
            <a:ext cx="7731125" cy="13055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95"/>
              </a:spcBef>
            </a:pPr>
            <a:r>
              <a:rPr sz="2800" dirty="0">
                <a:latin typeface="Arial MT"/>
                <a:cs typeface="Arial MT"/>
              </a:rPr>
              <a:t>desde</a:t>
            </a:r>
            <a:r>
              <a:rPr sz="2800" spc="53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el</a:t>
            </a:r>
            <a:r>
              <a:rPr sz="2800" spc="53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establecimiento</a:t>
            </a:r>
            <a:r>
              <a:rPr sz="2800" spc="55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de</a:t>
            </a:r>
            <a:r>
              <a:rPr sz="2800" spc="525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salud</a:t>
            </a:r>
            <a:r>
              <a:rPr sz="2800" spc="535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a</a:t>
            </a:r>
            <a:r>
              <a:rPr sz="2800" spc="52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cada</a:t>
            </a:r>
            <a:r>
              <a:rPr sz="2800" spc="53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uno </a:t>
            </a:r>
            <a:r>
              <a:rPr sz="2800" spc="-77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de</a:t>
            </a:r>
            <a:r>
              <a:rPr sz="2800" dirty="0">
                <a:latin typeface="Arial MT"/>
                <a:cs typeface="Arial MT"/>
              </a:rPr>
              <a:t> ellos</a:t>
            </a:r>
            <a:r>
              <a:rPr sz="2800" spc="5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no</a:t>
            </a:r>
            <a:r>
              <a:rPr sz="280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sobrepase</a:t>
            </a:r>
            <a:r>
              <a:rPr sz="280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los</a:t>
            </a:r>
            <a:r>
              <a:rPr sz="280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15</a:t>
            </a:r>
            <a:r>
              <a:rPr sz="2800" dirty="0">
                <a:latin typeface="Arial MT"/>
                <a:cs typeface="Arial MT"/>
              </a:rPr>
              <a:t> minutos</a:t>
            </a:r>
            <a:r>
              <a:rPr sz="2800" spc="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por</a:t>
            </a:r>
            <a:r>
              <a:rPr sz="2800" spc="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el </a:t>
            </a:r>
            <a:r>
              <a:rPr sz="2800" spc="-765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medio</a:t>
            </a:r>
            <a:r>
              <a:rPr sz="2800" spc="1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de</a:t>
            </a:r>
            <a:r>
              <a:rPr sz="2800" dirty="0">
                <a:latin typeface="Arial MT"/>
                <a:cs typeface="Arial MT"/>
              </a:rPr>
              <a:t> transporte</a:t>
            </a:r>
            <a:r>
              <a:rPr sz="2800" spc="2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mas</a:t>
            </a:r>
            <a:r>
              <a:rPr sz="2800" spc="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frecuente</a:t>
            </a:r>
            <a:r>
              <a:rPr sz="2800" spc="1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de</a:t>
            </a:r>
            <a:r>
              <a:rPr sz="2800" spc="5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la</a:t>
            </a:r>
            <a:r>
              <a:rPr sz="2800" spc="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zona.</a:t>
            </a:r>
            <a:endParaRPr sz="2800">
              <a:latin typeface="Arial MT"/>
              <a:cs typeface="Arial MT"/>
            </a:endParaRPr>
          </a:p>
        </p:txBody>
      </p:sp>
    </p:spTree>
    <p:extLst>
      <p:ext uri="{BB962C8B-B14F-4D97-AF65-F5344CB8AC3E}">
        <p14:creationId xmlns:p14="http://schemas.microsoft.com/office/powerpoint/2010/main" val="411032008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57175" y="390525"/>
            <a:ext cx="2886075" cy="1691639"/>
            <a:chOff x="257175" y="390525"/>
            <a:chExt cx="2886075" cy="1691639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92352" y="1415796"/>
              <a:ext cx="742187" cy="665988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341627" y="1444752"/>
              <a:ext cx="640080" cy="561975"/>
            </a:xfrm>
            <a:custGeom>
              <a:avLst/>
              <a:gdLst/>
              <a:ahLst/>
              <a:cxnLst/>
              <a:rect l="l" t="t" r="r" b="b"/>
              <a:pathLst>
                <a:path w="640080" h="561975">
                  <a:moveTo>
                    <a:pt x="184403" y="0"/>
                  </a:moveTo>
                  <a:lnTo>
                    <a:pt x="0" y="0"/>
                  </a:lnTo>
                  <a:lnTo>
                    <a:pt x="0" y="513588"/>
                  </a:lnTo>
                  <a:lnTo>
                    <a:pt x="438530" y="513588"/>
                  </a:lnTo>
                  <a:lnTo>
                    <a:pt x="438530" y="561848"/>
                  </a:lnTo>
                  <a:lnTo>
                    <a:pt x="639572" y="421386"/>
                  </a:lnTo>
                  <a:lnTo>
                    <a:pt x="438530" y="280924"/>
                  </a:lnTo>
                  <a:lnTo>
                    <a:pt x="438530" y="329057"/>
                  </a:lnTo>
                  <a:lnTo>
                    <a:pt x="184403" y="329057"/>
                  </a:lnTo>
                  <a:lnTo>
                    <a:pt x="184403" y="0"/>
                  </a:lnTo>
                  <a:close/>
                </a:path>
              </a:pathLst>
            </a:custGeom>
            <a:solidFill>
              <a:srgbClr val="C2CDE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341627" y="1444752"/>
              <a:ext cx="640080" cy="561975"/>
            </a:xfrm>
            <a:custGeom>
              <a:avLst/>
              <a:gdLst/>
              <a:ahLst/>
              <a:cxnLst/>
              <a:rect l="l" t="t" r="r" b="b"/>
              <a:pathLst>
                <a:path w="640080" h="561975">
                  <a:moveTo>
                    <a:pt x="184403" y="0"/>
                  </a:moveTo>
                  <a:lnTo>
                    <a:pt x="184403" y="329057"/>
                  </a:lnTo>
                  <a:lnTo>
                    <a:pt x="438530" y="329057"/>
                  </a:lnTo>
                  <a:lnTo>
                    <a:pt x="438530" y="280924"/>
                  </a:lnTo>
                  <a:lnTo>
                    <a:pt x="639572" y="421386"/>
                  </a:lnTo>
                  <a:lnTo>
                    <a:pt x="438530" y="561848"/>
                  </a:lnTo>
                  <a:lnTo>
                    <a:pt x="438530" y="513588"/>
                  </a:lnTo>
                  <a:lnTo>
                    <a:pt x="0" y="513588"/>
                  </a:lnTo>
                  <a:lnTo>
                    <a:pt x="0" y="0"/>
                  </a:lnTo>
                  <a:lnTo>
                    <a:pt x="184403" y="0"/>
                  </a:lnTo>
                  <a:close/>
                </a:path>
              </a:pathLst>
            </a:custGeom>
            <a:ln w="1269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57175" y="390525"/>
              <a:ext cx="2886075" cy="1476375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560933" y="995298"/>
            <a:ext cx="228473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latin typeface="Arial"/>
                <a:cs typeface="Arial"/>
              </a:rPr>
              <a:t>Identificar</a:t>
            </a:r>
            <a:r>
              <a:rPr sz="1200" b="1" spc="-30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el</a:t>
            </a:r>
            <a:r>
              <a:rPr sz="1200" b="1" spc="-10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ámbito</a:t>
            </a:r>
            <a:r>
              <a:rPr sz="1200" b="1" spc="-2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geográfico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1581150" y="1476375"/>
            <a:ext cx="2886075" cy="1691005"/>
            <a:chOff x="1581150" y="1476375"/>
            <a:chExt cx="2886075" cy="1691005"/>
          </a:xfrm>
        </p:grpSpPr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618232" y="2500883"/>
              <a:ext cx="742188" cy="665988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2667253" y="2530221"/>
              <a:ext cx="640080" cy="561975"/>
            </a:xfrm>
            <a:custGeom>
              <a:avLst/>
              <a:gdLst/>
              <a:ahLst/>
              <a:cxnLst/>
              <a:rect l="l" t="t" r="r" b="b"/>
              <a:pathLst>
                <a:path w="640079" h="561975">
                  <a:moveTo>
                    <a:pt x="184531" y="0"/>
                  </a:moveTo>
                  <a:lnTo>
                    <a:pt x="0" y="0"/>
                  </a:lnTo>
                  <a:lnTo>
                    <a:pt x="0" y="513588"/>
                  </a:lnTo>
                  <a:lnTo>
                    <a:pt x="438657" y="513588"/>
                  </a:lnTo>
                  <a:lnTo>
                    <a:pt x="438657" y="561848"/>
                  </a:lnTo>
                  <a:lnTo>
                    <a:pt x="639698" y="421386"/>
                  </a:lnTo>
                  <a:lnTo>
                    <a:pt x="438657" y="280924"/>
                  </a:lnTo>
                  <a:lnTo>
                    <a:pt x="438657" y="329056"/>
                  </a:lnTo>
                  <a:lnTo>
                    <a:pt x="184531" y="329056"/>
                  </a:lnTo>
                  <a:lnTo>
                    <a:pt x="184531" y="0"/>
                  </a:lnTo>
                  <a:close/>
                </a:path>
              </a:pathLst>
            </a:custGeom>
            <a:solidFill>
              <a:srgbClr val="CFE7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2667253" y="2530221"/>
              <a:ext cx="640080" cy="561975"/>
            </a:xfrm>
            <a:custGeom>
              <a:avLst/>
              <a:gdLst/>
              <a:ahLst/>
              <a:cxnLst/>
              <a:rect l="l" t="t" r="r" b="b"/>
              <a:pathLst>
                <a:path w="640079" h="561975">
                  <a:moveTo>
                    <a:pt x="184531" y="0"/>
                  </a:moveTo>
                  <a:lnTo>
                    <a:pt x="184531" y="329056"/>
                  </a:lnTo>
                  <a:lnTo>
                    <a:pt x="438657" y="329056"/>
                  </a:lnTo>
                  <a:lnTo>
                    <a:pt x="438657" y="280924"/>
                  </a:lnTo>
                  <a:lnTo>
                    <a:pt x="639698" y="421386"/>
                  </a:lnTo>
                  <a:lnTo>
                    <a:pt x="438657" y="561848"/>
                  </a:lnTo>
                  <a:lnTo>
                    <a:pt x="438657" y="513588"/>
                  </a:lnTo>
                  <a:lnTo>
                    <a:pt x="0" y="513588"/>
                  </a:lnTo>
                  <a:lnTo>
                    <a:pt x="0" y="0"/>
                  </a:lnTo>
                  <a:lnTo>
                    <a:pt x="184531" y="0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581150" y="1476375"/>
              <a:ext cx="2886075" cy="1476375"/>
            </a:xfrm>
            <a:prstGeom prst="rect">
              <a:avLst/>
            </a:prstGeom>
          </p:spPr>
        </p:pic>
      </p:grpSp>
      <p:sp>
        <p:nvSpPr>
          <p:cNvPr id="13" name="object 13"/>
          <p:cNvSpPr txBox="1"/>
          <p:nvPr/>
        </p:nvSpPr>
        <p:spPr>
          <a:xfrm>
            <a:off x="1963039" y="2081021"/>
            <a:ext cx="21336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latin typeface="Arial"/>
                <a:cs typeface="Arial"/>
              </a:rPr>
              <a:t>Delimitación</a:t>
            </a:r>
            <a:r>
              <a:rPr sz="1200" b="1" spc="-7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geo</a:t>
            </a:r>
            <a:r>
              <a:rPr sz="1200" b="1" spc="-4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poblacional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2905125" y="2562225"/>
            <a:ext cx="2895600" cy="1689735"/>
            <a:chOff x="2905125" y="2562225"/>
            <a:chExt cx="2895600" cy="1689735"/>
          </a:xfrm>
        </p:grpSpPr>
        <p:pic>
          <p:nvPicPr>
            <p:cNvPr id="15" name="object 15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944111" y="3585972"/>
              <a:ext cx="742188" cy="665988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3993007" y="3615689"/>
              <a:ext cx="640080" cy="561975"/>
            </a:xfrm>
            <a:custGeom>
              <a:avLst/>
              <a:gdLst/>
              <a:ahLst/>
              <a:cxnLst/>
              <a:rect l="l" t="t" r="r" b="b"/>
              <a:pathLst>
                <a:path w="640079" h="561975">
                  <a:moveTo>
                    <a:pt x="184530" y="0"/>
                  </a:moveTo>
                  <a:lnTo>
                    <a:pt x="0" y="0"/>
                  </a:lnTo>
                  <a:lnTo>
                    <a:pt x="0" y="513715"/>
                  </a:lnTo>
                  <a:lnTo>
                    <a:pt x="438657" y="513715"/>
                  </a:lnTo>
                  <a:lnTo>
                    <a:pt x="438657" y="561848"/>
                  </a:lnTo>
                  <a:lnTo>
                    <a:pt x="639698" y="421386"/>
                  </a:lnTo>
                  <a:lnTo>
                    <a:pt x="438657" y="280924"/>
                  </a:lnTo>
                  <a:lnTo>
                    <a:pt x="438657" y="329184"/>
                  </a:lnTo>
                  <a:lnTo>
                    <a:pt x="184530" y="329184"/>
                  </a:lnTo>
                  <a:lnTo>
                    <a:pt x="184530" y="0"/>
                  </a:lnTo>
                  <a:close/>
                </a:path>
              </a:pathLst>
            </a:custGeom>
            <a:solidFill>
              <a:srgbClr val="EAED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993007" y="3615689"/>
              <a:ext cx="640080" cy="561975"/>
            </a:xfrm>
            <a:custGeom>
              <a:avLst/>
              <a:gdLst/>
              <a:ahLst/>
              <a:cxnLst/>
              <a:rect l="l" t="t" r="r" b="b"/>
              <a:pathLst>
                <a:path w="640079" h="561975">
                  <a:moveTo>
                    <a:pt x="184530" y="0"/>
                  </a:moveTo>
                  <a:lnTo>
                    <a:pt x="184530" y="329184"/>
                  </a:lnTo>
                  <a:lnTo>
                    <a:pt x="438657" y="329184"/>
                  </a:lnTo>
                  <a:lnTo>
                    <a:pt x="438657" y="280924"/>
                  </a:lnTo>
                  <a:lnTo>
                    <a:pt x="639698" y="421386"/>
                  </a:lnTo>
                  <a:lnTo>
                    <a:pt x="438657" y="561848"/>
                  </a:lnTo>
                  <a:lnTo>
                    <a:pt x="438657" y="513715"/>
                  </a:lnTo>
                  <a:lnTo>
                    <a:pt x="0" y="513715"/>
                  </a:lnTo>
                  <a:lnTo>
                    <a:pt x="0" y="0"/>
                  </a:lnTo>
                  <a:lnTo>
                    <a:pt x="184530" y="0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905125" y="2562225"/>
              <a:ext cx="2895600" cy="1476375"/>
            </a:xfrm>
            <a:prstGeom prst="rect">
              <a:avLst/>
            </a:prstGeom>
          </p:spPr>
        </p:pic>
      </p:grpSp>
      <p:sp>
        <p:nvSpPr>
          <p:cNvPr id="19" name="object 19"/>
          <p:cNvSpPr txBox="1"/>
          <p:nvPr/>
        </p:nvSpPr>
        <p:spPr>
          <a:xfrm>
            <a:off x="3360546" y="3087751"/>
            <a:ext cx="1988185" cy="367030"/>
          </a:xfrm>
          <a:prstGeom prst="rect">
            <a:avLst/>
          </a:prstGeom>
        </p:spPr>
        <p:txBody>
          <a:bodyPr vert="horz" wrap="square" lIns="0" tIns="38100" rIns="0" bIns="0" rtlCol="0">
            <a:spAutoFit/>
          </a:bodyPr>
          <a:lstStyle/>
          <a:p>
            <a:pPr marL="210185" marR="5080" indent="-198120">
              <a:lnSpc>
                <a:spcPts val="1250"/>
              </a:lnSpc>
              <a:spcBef>
                <a:spcPts val="300"/>
              </a:spcBef>
            </a:pPr>
            <a:r>
              <a:rPr sz="1200" b="1" dirty="0">
                <a:latin typeface="Arial"/>
                <a:cs typeface="Arial"/>
              </a:rPr>
              <a:t>Elaboración</a:t>
            </a:r>
            <a:r>
              <a:rPr sz="1200" b="1" spc="-45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del</a:t>
            </a:r>
            <a:r>
              <a:rPr sz="1200" b="1" spc="-15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mapa</a:t>
            </a:r>
            <a:r>
              <a:rPr sz="1200" b="1" spc="-10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de</a:t>
            </a:r>
            <a:r>
              <a:rPr sz="1200" b="1" spc="-20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la </a:t>
            </a:r>
            <a:r>
              <a:rPr sz="1200" b="1" spc="-315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jurisdicción</a:t>
            </a:r>
            <a:r>
              <a:rPr sz="1200" b="1" spc="-3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sanitaria.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4229100" y="3648075"/>
            <a:ext cx="2895600" cy="1691005"/>
            <a:chOff x="4229100" y="3648075"/>
            <a:chExt cx="2895600" cy="1691005"/>
          </a:xfrm>
        </p:grpSpPr>
        <p:pic>
          <p:nvPicPr>
            <p:cNvPr id="21" name="object 2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269991" y="4672583"/>
              <a:ext cx="742188" cy="665987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5318760" y="4701158"/>
              <a:ext cx="640080" cy="561975"/>
            </a:xfrm>
            <a:custGeom>
              <a:avLst/>
              <a:gdLst/>
              <a:ahLst/>
              <a:cxnLst/>
              <a:rect l="l" t="t" r="r" b="b"/>
              <a:pathLst>
                <a:path w="640079" h="561975">
                  <a:moveTo>
                    <a:pt x="184530" y="0"/>
                  </a:moveTo>
                  <a:lnTo>
                    <a:pt x="0" y="0"/>
                  </a:lnTo>
                  <a:lnTo>
                    <a:pt x="0" y="513715"/>
                  </a:lnTo>
                  <a:lnTo>
                    <a:pt x="438657" y="513715"/>
                  </a:lnTo>
                  <a:lnTo>
                    <a:pt x="438657" y="561848"/>
                  </a:lnTo>
                  <a:lnTo>
                    <a:pt x="639572" y="421386"/>
                  </a:lnTo>
                  <a:lnTo>
                    <a:pt x="438657" y="280924"/>
                  </a:lnTo>
                  <a:lnTo>
                    <a:pt x="438657" y="329184"/>
                  </a:lnTo>
                  <a:lnTo>
                    <a:pt x="184530" y="329184"/>
                  </a:lnTo>
                  <a:lnTo>
                    <a:pt x="184530" y="0"/>
                  </a:lnTo>
                  <a:close/>
                </a:path>
              </a:pathLst>
            </a:custGeom>
            <a:solidFill>
              <a:srgbClr val="F4E9E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5318760" y="4701158"/>
              <a:ext cx="640080" cy="561975"/>
            </a:xfrm>
            <a:custGeom>
              <a:avLst/>
              <a:gdLst/>
              <a:ahLst/>
              <a:cxnLst/>
              <a:rect l="l" t="t" r="r" b="b"/>
              <a:pathLst>
                <a:path w="640079" h="561975">
                  <a:moveTo>
                    <a:pt x="184530" y="0"/>
                  </a:moveTo>
                  <a:lnTo>
                    <a:pt x="184530" y="329184"/>
                  </a:lnTo>
                  <a:lnTo>
                    <a:pt x="438657" y="329184"/>
                  </a:lnTo>
                  <a:lnTo>
                    <a:pt x="438657" y="280924"/>
                  </a:lnTo>
                  <a:lnTo>
                    <a:pt x="639572" y="421386"/>
                  </a:lnTo>
                  <a:lnTo>
                    <a:pt x="438657" y="561848"/>
                  </a:lnTo>
                  <a:lnTo>
                    <a:pt x="438657" y="513715"/>
                  </a:lnTo>
                  <a:lnTo>
                    <a:pt x="0" y="513715"/>
                  </a:lnTo>
                  <a:lnTo>
                    <a:pt x="0" y="0"/>
                  </a:lnTo>
                  <a:lnTo>
                    <a:pt x="184530" y="0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4" name="object 24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229100" y="3648075"/>
              <a:ext cx="2895600" cy="1476375"/>
            </a:xfrm>
            <a:prstGeom prst="rect">
              <a:avLst/>
            </a:prstGeom>
          </p:spPr>
        </p:pic>
      </p:grpSp>
      <p:sp>
        <p:nvSpPr>
          <p:cNvPr id="25" name="object 25"/>
          <p:cNvSpPr txBox="1"/>
          <p:nvPr/>
        </p:nvSpPr>
        <p:spPr>
          <a:xfrm>
            <a:off x="4416678" y="3936619"/>
            <a:ext cx="2529205" cy="841375"/>
          </a:xfrm>
          <a:prstGeom prst="rect">
            <a:avLst/>
          </a:prstGeom>
        </p:spPr>
        <p:txBody>
          <a:bodyPr vert="horz" wrap="square" lIns="0" tIns="37465" rIns="0" bIns="0" rtlCol="0">
            <a:spAutoFit/>
          </a:bodyPr>
          <a:lstStyle/>
          <a:p>
            <a:pPr marL="12700" marR="5080" indent="-635" algn="ctr">
              <a:lnSpc>
                <a:spcPct val="86500"/>
              </a:lnSpc>
              <a:spcBef>
                <a:spcPts val="295"/>
              </a:spcBef>
            </a:pPr>
            <a:r>
              <a:rPr sz="1200" b="1" dirty="0">
                <a:latin typeface="Arial"/>
                <a:cs typeface="Arial"/>
              </a:rPr>
              <a:t>Señalización </a:t>
            </a:r>
            <a:r>
              <a:rPr sz="1200" b="1" spc="-5" dirty="0">
                <a:latin typeface="Arial"/>
                <a:cs typeface="Arial"/>
              </a:rPr>
              <a:t>de Asentamientos </a:t>
            </a:r>
            <a:r>
              <a:rPr sz="1200" b="1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humanos,</a:t>
            </a:r>
            <a:r>
              <a:rPr sz="1200" b="1" spc="-4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Urbanizaciones,</a:t>
            </a:r>
            <a:r>
              <a:rPr sz="1200" b="1" spc="-35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Cooper </a:t>
            </a:r>
            <a:r>
              <a:rPr sz="1200" b="1" spc="-315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ativas</a:t>
            </a:r>
            <a:r>
              <a:rPr sz="1200" b="1" spc="-15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de</a:t>
            </a:r>
            <a:r>
              <a:rPr sz="1200" b="1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vivienda</a:t>
            </a:r>
            <a:r>
              <a:rPr sz="1200" b="1" spc="25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y</a:t>
            </a:r>
            <a:r>
              <a:rPr sz="1200" b="1" spc="-15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Centros </a:t>
            </a:r>
            <a:r>
              <a:rPr sz="1200" b="1" dirty="0">
                <a:latin typeface="Arial"/>
                <a:cs typeface="Arial"/>
              </a:rPr>
              <a:t> Poblados en el mapa de la </a:t>
            </a:r>
            <a:r>
              <a:rPr sz="1200" b="1" spc="5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jurisdicción</a:t>
            </a:r>
            <a:r>
              <a:rPr sz="1200" b="1" spc="-3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sanitaria.</a:t>
            </a:r>
            <a:endParaRPr sz="1200">
              <a:latin typeface="Arial"/>
              <a:cs typeface="Arial"/>
            </a:endParaRPr>
          </a:p>
        </p:txBody>
      </p:sp>
      <p:pic>
        <p:nvPicPr>
          <p:cNvPr id="26" name="object 26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5562600" y="4733925"/>
            <a:ext cx="2886075" cy="1476375"/>
          </a:xfrm>
          <a:prstGeom prst="rect">
            <a:avLst/>
          </a:prstGeom>
        </p:spPr>
      </p:pic>
      <p:sp>
        <p:nvSpPr>
          <p:cNvPr id="27" name="object 27"/>
          <p:cNvSpPr txBox="1"/>
          <p:nvPr/>
        </p:nvSpPr>
        <p:spPr>
          <a:xfrm>
            <a:off x="5852540" y="5259070"/>
            <a:ext cx="2309495" cy="367030"/>
          </a:xfrm>
          <a:prstGeom prst="rect">
            <a:avLst/>
          </a:prstGeom>
        </p:spPr>
        <p:txBody>
          <a:bodyPr vert="horz" wrap="square" lIns="0" tIns="38100" rIns="0" bIns="0" rtlCol="0">
            <a:spAutoFit/>
          </a:bodyPr>
          <a:lstStyle/>
          <a:p>
            <a:pPr marL="925194" marR="5080" indent="-913130">
              <a:lnSpc>
                <a:spcPts val="1250"/>
              </a:lnSpc>
              <a:spcBef>
                <a:spcPts val="300"/>
              </a:spcBef>
            </a:pPr>
            <a:r>
              <a:rPr sz="1200" b="1" spc="-5" dirty="0">
                <a:latin typeface="Arial"/>
                <a:cs typeface="Arial"/>
              </a:rPr>
              <a:t>Asignación del responsable del </a:t>
            </a:r>
            <a:r>
              <a:rPr sz="1200" b="1" spc="-320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sector</a:t>
            </a:r>
            <a:endParaRPr sz="1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15468" y="132587"/>
            <a:ext cx="8513445" cy="5995670"/>
            <a:chOff x="315468" y="132587"/>
            <a:chExt cx="8513445" cy="599567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15468" y="132587"/>
              <a:ext cx="8513064" cy="1426463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55676" y="272795"/>
              <a:ext cx="8232648" cy="1146048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971675" y="295275"/>
              <a:ext cx="5191125" cy="1000125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55676" y="1598676"/>
              <a:ext cx="8232648" cy="4529328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535940" y="1621282"/>
            <a:ext cx="3472815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05"/>
              </a:spcBef>
              <a:buChar char="•"/>
              <a:tabLst>
                <a:tab pos="354965" algn="l"/>
                <a:tab pos="355600" algn="l"/>
                <a:tab pos="2804795" algn="l"/>
              </a:tabLst>
            </a:pPr>
            <a:r>
              <a:rPr sz="3200" dirty="0">
                <a:latin typeface="Arial MT"/>
                <a:cs typeface="Arial MT"/>
              </a:rPr>
              <a:t>Det</a:t>
            </a:r>
            <a:r>
              <a:rPr sz="3200" spc="-10" dirty="0">
                <a:latin typeface="Arial MT"/>
                <a:cs typeface="Arial MT"/>
              </a:rPr>
              <a:t>e</a:t>
            </a:r>
            <a:r>
              <a:rPr sz="3200" dirty="0">
                <a:latin typeface="Arial MT"/>
                <a:cs typeface="Arial MT"/>
              </a:rPr>
              <a:t>rm</a:t>
            </a:r>
            <a:r>
              <a:rPr sz="3200" spc="-20" dirty="0">
                <a:latin typeface="Arial MT"/>
                <a:cs typeface="Arial MT"/>
              </a:rPr>
              <a:t>i</a:t>
            </a:r>
            <a:r>
              <a:rPr sz="3200" dirty="0">
                <a:latin typeface="Arial MT"/>
                <a:cs typeface="Arial MT"/>
              </a:rPr>
              <a:t>n</a:t>
            </a:r>
            <a:r>
              <a:rPr sz="3200" spc="-10" dirty="0">
                <a:latin typeface="Arial MT"/>
                <a:cs typeface="Arial MT"/>
              </a:rPr>
              <a:t>a</a:t>
            </a:r>
            <a:r>
              <a:rPr sz="3200" dirty="0">
                <a:latin typeface="Arial MT"/>
                <a:cs typeface="Arial MT"/>
              </a:rPr>
              <a:t>r	c</a:t>
            </a:r>
            <a:r>
              <a:rPr sz="3200" spc="-15" dirty="0">
                <a:latin typeface="Arial MT"/>
                <a:cs typeface="Arial MT"/>
              </a:rPr>
              <a:t>o</a:t>
            </a:r>
            <a:r>
              <a:rPr sz="3200" dirty="0">
                <a:latin typeface="Arial MT"/>
                <a:cs typeface="Arial MT"/>
              </a:rPr>
              <a:t>n</a:t>
            </a:r>
            <a:endParaRPr sz="3200">
              <a:latin typeface="Arial MT"/>
              <a:cs typeface="Arial MT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425822" y="1621282"/>
            <a:ext cx="4182745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1583690" algn="l"/>
                <a:tab pos="3649345" algn="l"/>
              </a:tabLst>
            </a:pPr>
            <a:r>
              <a:rPr sz="3200" dirty="0">
                <a:latin typeface="Arial MT"/>
                <a:cs typeface="Arial MT"/>
              </a:rPr>
              <a:t>m</a:t>
            </a:r>
            <a:r>
              <a:rPr sz="3200" spc="-10" dirty="0">
                <a:latin typeface="Arial MT"/>
                <a:cs typeface="Arial MT"/>
              </a:rPr>
              <a:t>a</a:t>
            </a:r>
            <a:r>
              <a:rPr sz="3200" dirty="0">
                <a:latin typeface="Arial MT"/>
                <a:cs typeface="Arial MT"/>
              </a:rPr>
              <a:t>y</a:t>
            </a:r>
            <a:r>
              <a:rPr sz="3200" spc="-15" dirty="0">
                <a:latin typeface="Arial MT"/>
                <a:cs typeface="Arial MT"/>
              </a:rPr>
              <a:t>o</a:t>
            </a:r>
            <a:r>
              <a:rPr sz="3200" dirty="0">
                <a:latin typeface="Arial MT"/>
                <a:cs typeface="Arial MT"/>
              </a:rPr>
              <a:t>r	p</a:t>
            </a:r>
            <a:r>
              <a:rPr sz="3200" spc="-20" dirty="0">
                <a:latin typeface="Arial MT"/>
                <a:cs typeface="Arial MT"/>
              </a:rPr>
              <a:t>re</a:t>
            </a:r>
            <a:r>
              <a:rPr sz="3200" dirty="0">
                <a:latin typeface="Arial MT"/>
                <a:cs typeface="Arial MT"/>
              </a:rPr>
              <a:t>cisión	las</a:t>
            </a:r>
            <a:endParaRPr sz="3200">
              <a:latin typeface="Arial MT"/>
              <a:cs typeface="Arial MT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35940" y="2109038"/>
            <a:ext cx="8073390" cy="46113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>
              <a:lnSpc>
                <a:spcPct val="100000"/>
              </a:lnSpc>
              <a:spcBef>
                <a:spcPts val="105"/>
              </a:spcBef>
            </a:pPr>
            <a:r>
              <a:rPr sz="3200" spc="-5" dirty="0">
                <a:latin typeface="Arial MT"/>
                <a:cs typeface="Arial MT"/>
              </a:rPr>
              <a:t>características</a:t>
            </a:r>
            <a:endParaRPr sz="3200">
              <a:latin typeface="Arial MT"/>
              <a:cs typeface="Arial MT"/>
            </a:endParaRPr>
          </a:p>
          <a:p>
            <a:pPr marL="355600" marR="5715">
              <a:lnSpc>
                <a:spcPct val="100000"/>
              </a:lnSpc>
              <a:tabLst>
                <a:tab pos="4465955" algn="l"/>
                <a:tab pos="7856220" algn="l"/>
              </a:tabLst>
            </a:pPr>
            <a:r>
              <a:rPr sz="3200" dirty="0">
                <a:latin typeface="Arial MT"/>
                <a:cs typeface="Arial MT"/>
              </a:rPr>
              <a:t>sociod</a:t>
            </a:r>
            <a:r>
              <a:rPr sz="3200" spc="-30" dirty="0">
                <a:latin typeface="Arial MT"/>
                <a:cs typeface="Arial MT"/>
              </a:rPr>
              <a:t>e</a:t>
            </a:r>
            <a:r>
              <a:rPr sz="3200" dirty="0">
                <a:latin typeface="Arial MT"/>
                <a:cs typeface="Arial MT"/>
              </a:rPr>
              <a:t>m</a:t>
            </a:r>
            <a:r>
              <a:rPr sz="3200" spc="-10" dirty="0">
                <a:latin typeface="Arial MT"/>
                <a:cs typeface="Arial MT"/>
              </a:rPr>
              <a:t>o</a:t>
            </a:r>
            <a:r>
              <a:rPr sz="3200" dirty="0">
                <a:latin typeface="Arial MT"/>
                <a:cs typeface="Arial MT"/>
              </a:rPr>
              <a:t>gr</a:t>
            </a:r>
            <a:r>
              <a:rPr sz="3200" spc="-10" dirty="0">
                <a:latin typeface="Arial MT"/>
                <a:cs typeface="Arial MT"/>
              </a:rPr>
              <a:t>á</a:t>
            </a:r>
            <a:r>
              <a:rPr sz="3200" dirty="0">
                <a:latin typeface="Arial MT"/>
                <a:cs typeface="Arial MT"/>
              </a:rPr>
              <a:t>fi</a:t>
            </a:r>
            <a:r>
              <a:rPr sz="3200" spc="-15" dirty="0">
                <a:latin typeface="Arial MT"/>
                <a:cs typeface="Arial MT"/>
              </a:rPr>
              <a:t>c</a:t>
            </a:r>
            <a:r>
              <a:rPr sz="3200" dirty="0">
                <a:latin typeface="Arial MT"/>
                <a:cs typeface="Arial MT"/>
              </a:rPr>
              <a:t>as,	</a:t>
            </a:r>
            <a:r>
              <a:rPr sz="3200" spc="-20" dirty="0">
                <a:latin typeface="Arial MT"/>
                <a:cs typeface="Arial MT"/>
              </a:rPr>
              <a:t>e</a:t>
            </a:r>
            <a:r>
              <a:rPr sz="3200" dirty="0">
                <a:latin typeface="Arial MT"/>
                <a:cs typeface="Arial MT"/>
              </a:rPr>
              <a:t>con</a:t>
            </a:r>
            <a:r>
              <a:rPr sz="3200" spc="-10" dirty="0">
                <a:latin typeface="Arial MT"/>
                <a:cs typeface="Arial MT"/>
              </a:rPr>
              <a:t>ó</a:t>
            </a:r>
            <a:r>
              <a:rPr sz="3200" dirty="0">
                <a:latin typeface="Arial MT"/>
                <a:cs typeface="Arial MT"/>
              </a:rPr>
              <a:t>mi</a:t>
            </a:r>
            <a:r>
              <a:rPr sz="3200" spc="-15" dirty="0">
                <a:latin typeface="Arial MT"/>
                <a:cs typeface="Arial MT"/>
              </a:rPr>
              <a:t>c</a:t>
            </a:r>
            <a:r>
              <a:rPr sz="3200" dirty="0">
                <a:latin typeface="Arial MT"/>
                <a:cs typeface="Arial MT"/>
              </a:rPr>
              <a:t>as	y  </a:t>
            </a:r>
            <a:r>
              <a:rPr sz="3200" spc="-5" dirty="0">
                <a:latin typeface="Arial MT"/>
                <a:cs typeface="Arial MT"/>
              </a:rPr>
              <a:t>culturales</a:t>
            </a:r>
            <a:r>
              <a:rPr sz="3200" spc="-25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de</a:t>
            </a:r>
            <a:r>
              <a:rPr sz="3200" spc="-20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la</a:t>
            </a:r>
            <a:r>
              <a:rPr sz="3200" spc="5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población.</a:t>
            </a:r>
            <a:endParaRPr sz="3200">
              <a:latin typeface="Arial MT"/>
              <a:cs typeface="Arial MT"/>
            </a:endParaRPr>
          </a:p>
          <a:p>
            <a:pPr marL="355600" marR="5080" indent="-342900" algn="just">
              <a:lnSpc>
                <a:spcPct val="100000"/>
              </a:lnSpc>
              <a:spcBef>
                <a:spcPts val="770"/>
              </a:spcBef>
              <a:buChar char="•"/>
              <a:tabLst>
                <a:tab pos="355600" algn="l"/>
              </a:tabLst>
            </a:pPr>
            <a:r>
              <a:rPr sz="3200" spc="-5" dirty="0">
                <a:latin typeface="Arial MT"/>
                <a:cs typeface="Arial MT"/>
              </a:rPr>
              <a:t>La</a:t>
            </a:r>
            <a:r>
              <a:rPr sz="3200" spc="540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“Ficha</a:t>
            </a:r>
            <a:r>
              <a:rPr sz="3200" spc="535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de</a:t>
            </a:r>
            <a:r>
              <a:rPr sz="3200" spc="545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selección</a:t>
            </a:r>
            <a:r>
              <a:rPr sz="3200" spc="525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de</a:t>
            </a:r>
            <a:r>
              <a:rPr sz="3200" spc="540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Familias”</a:t>
            </a:r>
            <a:r>
              <a:rPr sz="3200" spc="555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será </a:t>
            </a:r>
            <a:r>
              <a:rPr sz="3200" spc="-880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el</a:t>
            </a:r>
            <a:r>
              <a:rPr sz="3200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instrumento</a:t>
            </a:r>
            <a:r>
              <a:rPr sz="3200" dirty="0">
                <a:latin typeface="Arial MT"/>
                <a:cs typeface="Arial MT"/>
              </a:rPr>
              <a:t> a</a:t>
            </a:r>
            <a:r>
              <a:rPr sz="3200" spc="5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través</a:t>
            </a:r>
            <a:r>
              <a:rPr sz="3200" dirty="0">
                <a:latin typeface="Arial MT"/>
                <a:cs typeface="Arial MT"/>
              </a:rPr>
              <a:t> </a:t>
            </a:r>
            <a:r>
              <a:rPr sz="3200" spc="-10" dirty="0">
                <a:latin typeface="Arial MT"/>
                <a:cs typeface="Arial MT"/>
              </a:rPr>
              <a:t>del</a:t>
            </a:r>
            <a:r>
              <a:rPr sz="3200" spc="-5" dirty="0">
                <a:latin typeface="Arial MT"/>
                <a:cs typeface="Arial MT"/>
              </a:rPr>
              <a:t> </a:t>
            </a:r>
            <a:r>
              <a:rPr sz="3200" dirty="0">
                <a:latin typeface="Arial MT"/>
                <a:cs typeface="Arial MT"/>
              </a:rPr>
              <a:t>cual</a:t>
            </a:r>
            <a:r>
              <a:rPr sz="3200" spc="5" dirty="0">
                <a:latin typeface="Arial MT"/>
                <a:cs typeface="Arial MT"/>
              </a:rPr>
              <a:t> se </a:t>
            </a:r>
            <a:r>
              <a:rPr sz="3200" spc="10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levantará</a:t>
            </a:r>
            <a:r>
              <a:rPr sz="3200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el</a:t>
            </a:r>
            <a:r>
              <a:rPr sz="3200" dirty="0">
                <a:latin typeface="Arial MT"/>
                <a:cs typeface="Arial MT"/>
              </a:rPr>
              <a:t> censo</a:t>
            </a:r>
            <a:r>
              <a:rPr sz="3200" spc="5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casa</a:t>
            </a:r>
            <a:r>
              <a:rPr sz="3200" dirty="0">
                <a:latin typeface="Arial MT"/>
                <a:cs typeface="Arial MT"/>
              </a:rPr>
              <a:t> </a:t>
            </a:r>
            <a:r>
              <a:rPr sz="3200" spc="-10" dirty="0">
                <a:latin typeface="Arial MT"/>
                <a:cs typeface="Arial MT"/>
              </a:rPr>
              <a:t>por</a:t>
            </a:r>
            <a:r>
              <a:rPr sz="3200" spc="-5" dirty="0">
                <a:latin typeface="Arial MT"/>
                <a:cs typeface="Arial MT"/>
              </a:rPr>
              <a:t> casa</a:t>
            </a:r>
            <a:r>
              <a:rPr sz="3200" dirty="0">
                <a:latin typeface="Arial MT"/>
                <a:cs typeface="Arial MT"/>
              </a:rPr>
              <a:t> y</a:t>
            </a:r>
            <a:r>
              <a:rPr sz="3200" spc="885" dirty="0">
                <a:latin typeface="Arial MT"/>
                <a:cs typeface="Arial MT"/>
              </a:rPr>
              <a:t> </a:t>
            </a:r>
            <a:r>
              <a:rPr sz="3200" spc="-10" dirty="0">
                <a:latin typeface="Arial MT"/>
                <a:cs typeface="Arial MT"/>
              </a:rPr>
              <a:t>al </a:t>
            </a:r>
            <a:r>
              <a:rPr sz="3200" spc="-5" dirty="0">
                <a:latin typeface="Arial MT"/>
                <a:cs typeface="Arial MT"/>
              </a:rPr>
              <a:t> 100%</a:t>
            </a:r>
            <a:r>
              <a:rPr sz="3200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de</a:t>
            </a:r>
            <a:r>
              <a:rPr sz="3200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la</a:t>
            </a:r>
            <a:r>
              <a:rPr sz="3200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jurisdicción</a:t>
            </a:r>
            <a:r>
              <a:rPr sz="3200" spc="880" dirty="0">
                <a:latin typeface="Arial MT"/>
                <a:cs typeface="Arial MT"/>
              </a:rPr>
              <a:t> </a:t>
            </a:r>
            <a:r>
              <a:rPr sz="3200" dirty="0">
                <a:latin typeface="Arial MT"/>
                <a:cs typeface="Arial MT"/>
              </a:rPr>
              <a:t>del </a:t>
            </a:r>
            <a:r>
              <a:rPr sz="3200" spc="5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establecimiento</a:t>
            </a:r>
            <a:r>
              <a:rPr sz="3200" spc="-40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de</a:t>
            </a:r>
            <a:r>
              <a:rPr sz="3200" spc="-10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salud.</a:t>
            </a:r>
            <a:endParaRPr sz="32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770"/>
              </a:spcBef>
            </a:pPr>
            <a:r>
              <a:rPr sz="3200" dirty="0">
                <a:latin typeface="Arial MT"/>
                <a:cs typeface="Arial MT"/>
              </a:rPr>
              <a:t>•</a:t>
            </a:r>
            <a:endParaRPr sz="32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15468" y="0"/>
            <a:ext cx="8524240" cy="6128385"/>
            <a:chOff x="315468" y="0"/>
            <a:chExt cx="8524240" cy="612838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15468" y="132587"/>
              <a:ext cx="8513064" cy="1426463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55676" y="272795"/>
              <a:ext cx="8232648" cy="1146048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38150" y="0"/>
              <a:ext cx="8401050" cy="1628775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55676" y="1598675"/>
              <a:ext cx="8232648" cy="4529328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535940" y="2206574"/>
            <a:ext cx="8073390" cy="344106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5080" indent="-342900" algn="just">
              <a:lnSpc>
                <a:spcPct val="100000"/>
              </a:lnSpc>
              <a:spcBef>
                <a:spcPts val="105"/>
              </a:spcBef>
              <a:buChar char="•"/>
              <a:tabLst>
                <a:tab pos="355600" algn="l"/>
              </a:tabLst>
            </a:pPr>
            <a:r>
              <a:rPr sz="3200" dirty="0">
                <a:latin typeface="Arial MT"/>
                <a:cs typeface="Arial MT"/>
              </a:rPr>
              <a:t>El</a:t>
            </a:r>
            <a:r>
              <a:rPr sz="3200" spc="5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mapa</a:t>
            </a:r>
            <a:r>
              <a:rPr sz="3200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del</a:t>
            </a:r>
            <a:r>
              <a:rPr sz="3200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ámbito</a:t>
            </a:r>
            <a:r>
              <a:rPr sz="3200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deberá</a:t>
            </a:r>
            <a:r>
              <a:rPr sz="3200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ser</a:t>
            </a:r>
            <a:r>
              <a:rPr sz="3200" dirty="0">
                <a:latin typeface="Arial MT"/>
                <a:cs typeface="Arial MT"/>
              </a:rPr>
              <a:t> </a:t>
            </a:r>
            <a:r>
              <a:rPr sz="3200" spc="5" dirty="0">
                <a:latin typeface="Arial MT"/>
                <a:cs typeface="Arial MT"/>
              </a:rPr>
              <a:t>lo </a:t>
            </a:r>
            <a:r>
              <a:rPr sz="3200" spc="10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suficientemente grande, </a:t>
            </a:r>
            <a:r>
              <a:rPr sz="3200" dirty="0">
                <a:latin typeface="Arial MT"/>
                <a:cs typeface="Arial MT"/>
              </a:rPr>
              <a:t>ya </a:t>
            </a:r>
            <a:r>
              <a:rPr sz="3200" spc="-5" dirty="0">
                <a:latin typeface="Arial MT"/>
                <a:cs typeface="Arial MT"/>
              </a:rPr>
              <a:t>que </a:t>
            </a:r>
            <a:r>
              <a:rPr sz="3200" dirty="0">
                <a:latin typeface="Arial MT"/>
                <a:cs typeface="Arial MT"/>
              </a:rPr>
              <a:t>este </a:t>
            </a:r>
            <a:r>
              <a:rPr sz="3200" spc="-5" dirty="0">
                <a:latin typeface="Arial MT"/>
                <a:cs typeface="Arial MT"/>
              </a:rPr>
              <a:t>será </a:t>
            </a:r>
            <a:r>
              <a:rPr sz="3200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un</a:t>
            </a:r>
            <a:r>
              <a:rPr sz="3200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instrumento</a:t>
            </a:r>
            <a:r>
              <a:rPr sz="3200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de</a:t>
            </a:r>
            <a:r>
              <a:rPr sz="3200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identificación</a:t>
            </a:r>
            <a:r>
              <a:rPr sz="3200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de</a:t>
            </a:r>
            <a:r>
              <a:rPr sz="3200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la </a:t>
            </a:r>
            <a:r>
              <a:rPr sz="3200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distribución de </a:t>
            </a:r>
            <a:r>
              <a:rPr sz="3200" dirty="0">
                <a:latin typeface="Arial MT"/>
                <a:cs typeface="Arial MT"/>
              </a:rPr>
              <a:t>la </a:t>
            </a:r>
            <a:r>
              <a:rPr sz="3200" spc="-5" dirty="0">
                <a:latin typeface="Arial MT"/>
                <a:cs typeface="Arial MT"/>
              </a:rPr>
              <a:t>población por grupos </a:t>
            </a:r>
            <a:r>
              <a:rPr sz="3200" spc="-10" dirty="0">
                <a:latin typeface="Arial MT"/>
                <a:cs typeface="Arial MT"/>
              </a:rPr>
              <a:t>de </a:t>
            </a:r>
            <a:r>
              <a:rPr sz="3200" spc="-5" dirty="0">
                <a:latin typeface="Arial MT"/>
                <a:cs typeface="Arial MT"/>
              </a:rPr>
              <a:t> </a:t>
            </a:r>
            <a:r>
              <a:rPr sz="3200" dirty="0">
                <a:latin typeface="Arial MT"/>
                <a:cs typeface="Arial MT"/>
              </a:rPr>
              <a:t>riesgo y servirá </a:t>
            </a:r>
            <a:r>
              <a:rPr sz="3200" spc="-5" dirty="0">
                <a:latin typeface="Arial MT"/>
                <a:cs typeface="Arial MT"/>
              </a:rPr>
              <a:t>de referencia gráfica en </a:t>
            </a:r>
            <a:r>
              <a:rPr sz="3200" spc="-10" dirty="0">
                <a:latin typeface="Arial MT"/>
                <a:cs typeface="Arial MT"/>
              </a:rPr>
              <a:t>el </a:t>
            </a:r>
            <a:r>
              <a:rPr sz="3200" spc="-5" dirty="0">
                <a:latin typeface="Arial MT"/>
                <a:cs typeface="Arial MT"/>
              </a:rPr>
              <a:t> planeamiento</a:t>
            </a:r>
            <a:r>
              <a:rPr sz="3200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de</a:t>
            </a:r>
            <a:r>
              <a:rPr sz="3200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actividades</a:t>
            </a:r>
            <a:r>
              <a:rPr sz="3200" dirty="0">
                <a:latin typeface="Arial MT"/>
                <a:cs typeface="Arial MT"/>
              </a:rPr>
              <a:t> </a:t>
            </a:r>
            <a:r>
              <a:rPr sz="3200" spc="-10" dirty="0">
                <a:latin typeface="Arial MT"/>
                <a:cs typeface="Arial MT"/>
              </a:rPr>
              <a:t>del </a:t>
            </a:r>
            <a:r>
              <a:rPr sz="3200" spc="-5" dirty="0">
                <a:latin typeface="Arial MT"/>
                <a:cs typeface="Arial MT"/>
              </a:rPr>
              <a:t> establecimiento</a:t>
            </a:r>
            <a:endParaRPr sz="32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4">
            <a:extLst>
              <a:ext uri="{FF2B5EF4-FFF2-40B4-BE49-F238E27FC236}">
                <a16:creationId xmlns:a16="http://schemas.microsoft.com/office/drawing/2014/main" id="{3E9EC6C0-7C34-47BF-86FC-23B325800805}"/>
              </a:ext>
            </a:extLst>
          </p:cNvPr>
          <p:cNvSpPr txBox="1"/>
          <p:nvPr/>
        </p:nvSpPr>
        <p:spPr>
          <a:xfrm>
            <a:off x="535940" y="645029"/>
            <a:ext cx="8074025" cy="5074285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75"/>
              </a:spcBef>
            </a:pPr>
            <a:r>
              <a:rPr sz="2400" b="1" spc="-5" dirty="0">
                <a:solidFill>
                  <a:srgbClr val="6F2F9F"/>
                </a:solidFill>
                <a:latin typeface="Arial"/>
                <a:cs typeface="Arial"/>
              </a:rPr>
              <a:t>CODIFICACIÓN</a:t>
            </a:r>
            <a:r>
              <a:rPr sz="2400" b="1" spc="-15" dirty="0">
                <a:solidFill>
                  <a:srgbClr val="6F2F9F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6F2F9F"/>
                </a:solidFill>
                <a:latin typeface="Arial"/>
                <a:cs typeface="Arial"/>
              </a:rPr>
              <a:t>DEL SECTOR</a:t>
            </a:r>
            <a:endParaRPr sz="2400" dirty="0">
              <a:latin typeface="Arial"/>
              <a:cs typeface="Arial"/>
            </a:endParaRPr>
          </a:p>
          <a:p>
            <a:pPr marL="355600" marR="6350" indent="-342900" algn="just">
              <a:lnSpc>
                <a:spcPct val="100000"/>
              </a:lnSpc>
              <a:spcBef>
                <a:spcPts val="580"/>
              </a:spcBef>
              <a:buChar char="•"/>
              <a:tabLst>
                <a:tab pos="355600" algn="l"/>
              </a:tabLst>
            </a:pPr>
            <a:r>
              <a:rPr sz="2400" spc="-5" dirty="0">
                <a:latin typeface="Arial MT"/>
                <a:cs typeface="Arial MT"/>
              </a:rPr>
              <a:t>Sobre </a:t>
            </a:r>
            <a:r>
              <a:rPr sz="2400" dirty="0">
                <a:latin typeface="Arial MT"/>
                <a:cs typeface="Arial MT"/>
              </a:rPr>
              <a:t>el mapa </a:t>
            </a:r>
            <a:r>
              <a:rPr sz="2400" spc="-5" dirty="0">
                <a:latin typeface="Arial MT"/>
                <a:cs typeface="Arial MT"/>
              </a:rPr>
              <a:t>levantado, identificar </a:t>
            </a:r>
            <a:r>
              <a:rPr sz="2400" dirty="0">
                <a:latin typeface="Arial MT"/>
                <a:cs typeface="Arial MT"/>
              </a:rPr>
              <a:t>cada </a:t>
            </a:r>
            <a:r>
              <a:rPr sz="2400" spc="-5" dirty="0">
                <a:latin typeface="Arial MT"/>
                <a:cs typeface="Arial MT"/>
              </a:rPr>
              <a:t>una de las </a:t>
            </a:r>
            <a:r>
              <a:rPr sz="240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viviendas,</a:t>
            </a:r>
            <a:r>
              <a:rPr sz="240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numerándolas</a:t>
            </a:r>
            <a:r>
              <a:rPr sz="2400" dirty="0">
                <a:latin typeface="Arial MT"/>
                <a:cs typeface="Arial MT"/>
              </a:rPr>
              <a:t> en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forma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correlativa</a:t>
            </a:r>
            <a:r>
              <a:rPr sz="2400" spc="660" dirty="0">
                <a:latin typeface="Arial MT"/>
                <a:cs typeface="Arial MT"/>
              </a:rPr>
              <a:t> </a:t>
            </a:r>
            <a:r>
              <a:rPr sz="2400" spc="-10" dirty="0">
                <a:latin typeface="Arial MT"/>
                <a:cs typeface="Arial MT"/>
              </a:rPr>
              <a:t>de </a:t>
            </a:r>
            <a:r>
              <a:rPr sz="2400" spc="-5" dirty="0">
                <a:latin typeface="Arial MT"/>
                <a:cs typeface="Arial MT"/>
              </a:rPr>
              <a:t> acuerdo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a</a:t>
            </a:r>
            <a:r>
              <a:rPr sz="240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Codificación</a:t>
            </a:r>
            <a:r>
              <a:rPr sz="2400" spc="4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pre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establecida</a:t>
            </a:r>
            <a:endParaRPr sz="2400" dirty="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575"/>
              </a:spcBef>
            </a:pPr>
            <a:r>
              <a:rPr sz="2400" b="1" spc="-5" dirty="0">
                <a:solidFill>
                  <a:srgbClr val="6F2F9F"/>
                </a:solidFill>
                <a:latin typeface="Arial"/>
                <a:cs typeface="Arial"/>
              </a:rPr>
              <a:t>CLASIFICACIÓN</a:t>
            </a:r>
            <a:r>
              <a:rPr sz="2400" b="1" spc="-15" dirty="0">
                <a:solidFill>
                  <a:srgbClr val="6F2F9F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6F2F9F"/>
                </a:solidFill>
                <a:latin typeface="Arial"/>
                <a:cs typeface="Arial"/>
              </a:rPr>
              <a:t>DE</a:t>
            </a:r>
            <a:r>
              <a:rPr sz="2400" b="1" spc="-20" dirty="0">
                <a:solidFill>
                  <a:srgbClr val="6F2F9F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6F2F9F"/>
                </a:solidFill>
                <a:latin typeface="Arial"/>
                <a:cs typeface="Arial"/>
              </a:rPr>
              <a:t>FAMILIAS</a:t>
            </a:r>
            <a:endParaRPr sz="2400" dirty="0">
              <a:latin typeface="Arial"/>
              <a:cs typeface="Arial"/>
            </a:endParaRPr>
          </a:p>
          <a:p>
            <a:pPr marL="355600" marR="5080" indent="-342900" algn="just">
              <a:lnSpc>
                <a:spcPct val="100000"/>
              </a:lnSpc>
              <a:spcBef>
                <a:spcPts val="580"/>
              </a:spcBef>
              <a:buChar char="•"/>
              <a:tabLst>
                <a:tab pos="355600" algn="l"/>
              </a:tabLst>
            </a:pPr>
            <a:r>
              <a:rPr sz="2400" spc="-5" dirty="0">
                <a:latin typeface="Arial MT"/>
                <a:cs typeface="Arial MT"/>
              </a:rPr>
              <a:t>De </a:t>
            </a:r>
            <a:r>
              <a:rPr sz="2400" dirty="0">
                <a:latin typeface="Arial MT"/>
                <a:cs typeface="Arial MT"/>
              </a:rPr>
              <a:t>acuerdo a </a:t>
            </a:r>
            <a:r>
              <a:rPr sz="2400" spc="-5" dirty="0">
                <a:latin typeface="Arial MT"/>
                <a:cs typeface="Arial MT"/>
              </a:rPr>
              <a:t>la </a:t>
            </a:r>
            <a:r>
              <a:rPr sz="2400" dirty="0">
                <a:latin typeface="Arial MT"/>
                <a:cs typeface="Arial MT"/>
              </a:rPr>
              <a:t>aplicación de </a:t>
            </a:r>
            <a:r>
              <a:rPr sz="2400" spc="-5" dirty="0">
                <a:latin typeface="Arial MT"/>
                <a:cs typeface="Arial MT"/>
              </a:rPr>
              <a:t>la “Ficha de </a:t>
            </a:r>
            <a:r>
              <a:rPr sz="2400" dirty="0">
                <a:latin typeface="Arial MT"/>
                <a:cs typeface="Arial MT"/>
              </a:rPr>
              <a:t>Selección </a:t>
            </a:r>
            <a:r>
              <a:rPr sz="2400" spc="-5" dirty="0">
                <a:latin typeface="Arial MT"/>
                <a:cs typeface="Arial MT"/>
              </a:rPr>
              <a:t>de </a:t>
            </a:r>
            <a:r>
              <a:rPr sz="240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Familias” se </a:t>
            </a:r>
            <a:r>
              <a:rPr sz="2400" dirty="0">
                <a:latin typeface="Arial MT"/>
                <a:cs typeface="Arial MT"/>
              </a:rPr>
              <a:t>denomina Familia de Riesgo </a:t>
            </a:r>
            <a:r>
              <a:rPr sz="2400" spc="-5" dirty="0">
                <a:latin typeface="Arial MT"/>
                <a:cs typeface="Arial MT"/>
              </a:rPr>
              <a:t>a aquella </a:t>
            </a:r>
            <a:r>
              <a:rPr sz="2400" dirty="0">
                <a:latin typeface="Arial MT"/>
                <a:cs typeface="Arial MT"/>
              </a:rPr>
              <a:t>que 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tiene </a:t>
            </a:r>
            <a:r>
              <a:rPr sz="2400" dirty="0">
                <a:latin typeface="Arial MT"/>
                <a:cs typeface="Arial MT"/>
              </a:rPr>
              <a:t>menor </a:t>
            </a:r>
            <a:r>
              <a:rPr sz="2400" spc="-5" dirty="0">
                <a:latin typeface="Arial MT"/>
                <a:cs typeface="Arial MT"/>
              </a:rPr>
              <a:t>capacidad de </a:t>
            </a:r>
            <a:r>
              <a:rPr sz="2400" dirty="0">
                <a:latin typeface="Arial MT"/>
                <a:cs typeface="Arial MT"/>
              </a:rPr>
              <a:t>control </a:t>
            </a:r>
            <a:r>
              <a:rPr sz="2400" spc="-5" dirty="0">
                <a:latin typeface="Arial MT"/>
                <a:cs typeface="Arial MT"/>
              </a:rPr>
              <a:t>sobre </a:t>
            </a:r>
            <a:r>
              <a:rPr sz="2400" dirty="0">
                <a:latin typeface="Arial MT"/>
                <a:cs typeface="Arial MT"/>
              </a:rPr>
              <a:t>su </a:t>
            </a:r>
            <a:r>
              <a:rPr sz="2400" spc="-5" dirty="0">
                <a:latin typeface="Arial MT"/>
                <a:cs typeface="Arial MT"/>
              </a:rPr>
              <a:t>salud.</a:t>
            </a:r>
            <a:r>
              <a:rPr sz="2400" spc="1315" dirty="0">
                <a:latin typeface="Arial MT"/>
                <a:cs typeface="Arial MT"/>
              </a:rPr>
              <a:t> </a:t>
            </a:r>
            <a:r>
              <a:rPr sz="2400" spc="-10" dirty="0">
                <a:latin typeface="Arial MT"/>
                <a:cs typeface="Arial MT"/>
              </a:rPr>
              <a:t>En </a:t>
            </a:r>
            <a:r>
              <a:rPr sz="2400" spc="-5" dirty="0">
                <a:latin typeface="Arial MT"/>
                <a:cs typeface="Arial MT"/>
              </a:rPr>
              <a:t> una </a:t>
            </a:r>
            <a:r>
              <a:rPr sz="2400" dirty="0">
                <a:latin typeface="Arial MT"/>
                <a:cs typeface="Arial MT"/>
              </a:rPr>
              <a:t>familia </a:t>
            </a:r>
            <a:r>
              <a:rPr sz="2400" spc="-5" dirty="0">
                <a:latin typeface="Arial MT"/>
                <a:cs typeface="Arial MT"/>
              </a:rPr>
              <a:t>de riesgo, se identifican </a:t>
            </a:r>
            <a:r>
              <a:rPr sz="2400" dirty="0">
                <a:latin typeface="Arial MT"/>
                <a:cs typeface="Arial MT"/>
              </a:rPr>
              <a:t>hábitos y </a:t>
            </a:r>
            <a:r>
              <a:rPr sz="2400" spc="-5" dirty="0">
                <a:latin typeface="Arial MT"/>
                <a:cs typeface="Arial MT"/>
              </a:rPr>
              <a:t>prácticas </a:t>
            </a:r>
            <a:r>
              <a:rPr sz="240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negativas,</a:t>
            </a:r>
            <a:r>
              <a:rPr sz="2400" dirty="0">
                <a:latin typeface="Arial MT"/>
                <a:cs typeface="Arial MT"/>
              </a:rPr>
              <a:t> así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como</a:t>
            </a:r>
            <a:r>
              <a:rPr sz="240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un</a:t>
            </a:r>
            <a:r>
              <a:rPr sz="240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entorno</a:t>
            </a:r>
            <a:r>
              <a:rPr sz="2400" dirty="0">
                <a:latin typeface="Arial MT"/>
                <a:cs typeface="Arial MT"/>
              </a:rPr>
              <a:t> familiar,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social</a:t>
            </a:r>
            <a:r>
              <a:rPr sz="2400" dirty="0">
                <a:latin typeface="Arial MT"/>
                <a:cs typeface="Arial MT"/>
              </a:rPr>
              <a:t> y </a:t>
            </a:r>
            <a:r>
              <a:rPr sz="2400" spc="-65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ambiental,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conducentes</a:t>
            </a:r>
            <a:r>
              <a:rPr sz="240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a</a:t>
            </a:r>
            <a:r>
              <a:rPr sz="240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desarrollar</a:t>
            </a:r>
            <a:r>
              <a:rPr sz="2400" spc="66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inadecuados </a:t>
            </a:r>
            <a:r>
              <a:rPr sz="240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estilos de vida, que </a:t>
            </a:r>
            <a:r>
              <a:rPr sz="2400" dirty="0">
                <a:latin typeface="Arial MT"/>
                <a:cs typeface="Arial MT"/>
              </a:rPr>
              <a:t>pueden </a:t>
            </a:r>
            <a:r>
              <a:rPr sz="2400" spc="-5" dirty="0">
                <a:latin typeface="Arial MT"/>
                <a:cs typeface="Arial MT"/>
              </a:rPr>
              <a:t>atentar contra su bienestar </a:t>
            </a:r>
            <a:r>
              <a:rPr sz="2400" dirty="0">
                <a:latin typeface="Arial MT"/>
                <a:cs typeface="Arial MT"/>
              </a:rPr>
              <a:t> físico</a:t>
            </a:r>
            <a:r>
              <a:rPr sz="2400" spc="-3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y</a:t>
            </a:r>
            <a:r>
              <a:rPr sz="2400" spc="-1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mental.</a:t>
            </a:r>
            <a:endParaRPr sz="2400" dirty="0">
              <a:latin typeface="Arial MT"/>
              <a:cs typeface="Arial MT"/>
            </a:endParaRPr>
          </a:p>
        </p:txBody>
      </p:sp>
    </p:spTree>
    <p:extLst>
      <p:ext uri="{BB962C8B-B14F-4D97-AF65-F5344CB8AC3E}">
        <p14:creationId xmlns:p14="http://schemas.microsoft.com/office/powerpoint/2010/main" val="15498928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37972" y="1267967"/>
            <a:ext cx="8232648" cy="4527804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618540" y="1289761"/>
            <a:ext cx="7679690" cy="3125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4965" marR="5080" indent="-342900">
              <a:lnSpc>
                <a:spcPct val="100000"/>
              </a:lnSpc>
              <a:spcBef>
                <a:spcPts val="105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dirty="0">
                <a:latin typeface="Arial MT"/>
                <a:cs typeface="Arial MT"/>
              </a:rPr>
              <a:t>La</a:t>
            </a:r>
            <a:r>
              <a:rPr sz="3200" spc="-25" dirty="0">
                <a:latin typeface="Arial MT"/>
                <a:cs typeface="Arial MT"/>
              </a:rPr>
              <a:t> </a:t>
            </a:r>
            <a:r>
              <a:rPr sz="3200" dirty="0">
                <a:latin typeface="Arial MT"/>
                <a:cs typeface="Arial MT"/>
              </a:rPr>
              <a:t>Ficha</a:t>
            </a:r>
            <a:r>
              <a:rPr sz="3200" spc="-20" dirty="0">
                <a:latin typeface="Arial MT"/>
                <a:cs typeface="Arial MT"/>
              </a:rPr>
              <a:t> </a:t>
            </a:r>
            <a:r>
              <a:rPr sz="3200" dirty="0">
                <a:latin typeface="Arial MT"/>
                <a:cs typeface="Arial MT"/>
              </a:rPr>
              <a:t>de</a:t>
            </a:r>
            <a:r>
              <a:rPr sz="3200" spc="-10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Evaluación</a:t>
            </a:r>
            <a:r>
              <a:rPr sz="3200" spc="-20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Socioeconómica </a:t>
            </a:r>
            <a:r>
              <a:rPr sz="3200" spc="-875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Familiar</a:t>
            </a:r>
            <a:r>
              <a:rPr sz="3200" spc="-25" dirty="0">
                <a:latin typeface="Arial MT"/>
                <a:cs typeface="Arial MT"/>
              </a:rPr>
              <a:t> </a:t>
            </a:r>
            <a:r>
              <a:rPr sz="3200" dirty="0">
                <a:latin typeface="Arial MT"/>
                <a:cs typeface="Arial MT"/>
              </a:rPr>
              <a:t>-</a:t>
            </a:r>
            <a:r>
              <a:rPr sz="3200" spc="-10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FESE </a:t>
            </a:r>
            <a:r>
              <a:rPr sz="3200" dirty="0">
                <a:latin typeface="Arial MT"/>
                <a:cs typeface="Arial MT"/>
              </a:rPr>
              <a:t>(SIS)</a:t>
            </a:r>
            <a:endParaRPr sz="3200">
              <a:latin typeface="Arial MT"/>
              <a:cs typeface="Arial MT"/>
            </a:endParaRPr>
          </a:p>
          <a:p>
            <a:pPr marL="355600" indent="-342900">
              <a:lnSpc>
                <a:spcPct val="100000"/>
              </a:lnSpc>
              <a:spcBef>
                <a:spcPts val="770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3200" b="1" spc="-5" dirty="0">
                <a:latin typeface="Arial"/>
                <a:cs typeface="Arial"/>
              </a:rPr>
              <a:t>Calificación</a:t>
            </a:r>
            <a:r>
              <a:rPr sz="3200" b="1" spc="-50" dirty="0">
                <a:latin typeface="Arial"/>
                <a:cs typeface="Arial"/>
              </a:rPr>
              <a:t> </a:t>
            </a:r>
            <a:r>
              <a:rPr sz="3200" b="1" spc="-5" dirty="0">
                <a:latin typeface="Arial"/>
                <a:cs typeface="Arial"/>
              </a:rPr>
              <a:t>FESE:</a:t>
            </a:r>
            <a:endParaRPr sz="3200">
              <a:latin typeface="Arial"/>
              <a:cs typeface="Arial"/>
            </a:endParaRPr>
          </a:p>
          <a:p>
            <a:pPr marL="413384">
              <a:lnSpc>
                <a:spcPct val="100000"/>
              </a:lnSpc>
              <a:spcBef>
                <a:spcPts val="690"/>
              </a:spcBef>
            </a:pPr>
            <a:r>
              <a:rPr sz="2800" spc="-5" dirty="0">
                <a:latin typeface="Arial MT"/>
                <a:cs typeface="Arial MT"/>
              </a:rPr>
              <a:t>A</a:t>
            </a:r>
            <a:r>
              <a:rPr sz="2800" spc="-4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=</a:t>
            </a:r>
            <a:r>
              <a:rPr sz="2800" spc="-15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No</a:t>
            </a:r>
            <a:r>
              <a:rPr sz="2800" spc="-15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Pobre</a:t>
            </a:r>
            <a:endParaRPr sz="2800">
              <a:latin typeface="Arial MT"/>
              <a:cs typeface="Arial MT"/>
            </a:endParaRPr>
          </a:p>
          <a:p>
            <a:pPr marL="413384" marR="3691890">
              <a:lnSpc>
                <a:spcPct val="120000"/>
              </a:lnSpc>
            </a:pPr>
            <a:r>
              <a:rPr sz="2800" spc="-5" dirty="0">
                <a:latin typeface="Arial MT"/>
                <a:cs typeface="Arial MT"/>
              </a:rPr>
              <a:t>B</a:t>
            </a:r>
            <a:r>
              <a:rPr sz="2800" spc="-35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=</a:t>
            </a:r>
            <a:r>
              <a:rPr sz="2800" spc="-15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Pobre</a:t>
            </a:r>
            <a:r>
              <a:rPr sz="280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No</a:t>
            </a:r>
            <a:r>
              <a:rPr sz="280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Extremo </a:t>
            </a:r>
            <a:r>
              <a:rPr sz="2800" spc="-765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C</a:t>
            </a:r>
            <a:r>
              <a:rPr sz="2800" spc="-25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=</a:t>
            </a:r>
            <a:r>
              <a:rPr sz="2800" spc="-1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Pobre</a:t>
            </a:r>
            <a:r>
              <a:rPr sz="2800" spc="15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Extremo</a:t>
            </a:r>
            <a:endParaRPr sz="2800">
              <a:latin typeface="Arial MT"/>
              <a:cs typeface="Arial MT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624955" y="5276469"/>
            <a:ext cx="190627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226820" algn="l"/>
                <a:tab pos="1768475" algn="l"/>
              </a:tabLst>
            </a:pPr>
            <a:r>
              <a:rPr sz="1200" b="1" spc="-5" dirty="0">
                <a:latin typeface="Arial"/>
                <a:cs typeface="Arial"/>
              </a:rPr>
              <a:t>me</a:t>
            </a:r>
            <a:r>
              <a:rPr sz="1200" b="1" dirty="0">
                <a:latin typeface="Arial"/>
                <a:cs typeface="Arial"/>
              </a:rPr>
              <a:t>t</a:t>
            </a:r>
            <a:r>
              <a:rPr sz="1200" b="1" spc="-5" dirty="0">
                <a:latin typeface="Arial"/>
                <a:cs typeface="Arial"/>
              </a:rPr>
              <a:t>o</a:t>
            </a:r>
            <a:r>
              <a:rPr sz="1200" b="1" dirty="0">
                <a:latin typeface="Arial"/>
                <a:cs typeface="Arial"/>
              </a:rPr>
              <a:t>do</a:t>
            </a:r>
            <a:r>
              <a:rPr sz="1200" b="1" spc="10" dirty="0">
                <a:latin typeface="Arial"/>
                <a:cs typeface="Arial"/>
              </a:rPr>
              <a:t>l</a:t>
            </a:r>
            <a:r>
              <a:rPr sz="1200" b="1" spc="5" dirty="0">
                <a:latin typeface="Arial"/>
                <a:cs typeface="Arial"/>
              </a:rPr>
              <a:t>ó</a:t>
            </a:r>
            <a:r>
              <a:rPr sz="1200" b="1" dirty="0">
                <a:latin typeface="Arial"/>
                <a:cs typeface="Arial"/>
              </a:rPr>
              <a:t>gic</a:t>
            </a:r>
            <a:r>
              <a:rPr sz="1200" b="1" spc="-5" dirty="0">
                <a:latin typeface="Arial"/>
                <a:cs typeface="Arial"/>
              </a:rPr>
              <a:t>a</a:t>
            </a:r>
            <a:r>
              <a:rPr sz="1200" b="1" dirty="0">
                <a:latin typeface="Arial"/>
                <a:cs typeface="Arial"/>
              </a:rPr>
              <a:t>	</a:t>
            </a:r>
            <a:r>
              <a:rPr sz="1200" b="1" spc="-5" dirty="0">
                <a:latin typeface="Arial"/>
                <a:cs typeface="Arial"/>
              </a:rPr>
              <a:t>pa</a:t>
            </a:r>
            <a:r>
              <a:rPr sz="1200" b="1" spc="-15" dirty="0">
                <a:latin typeface="Arial"/>
                <a:cs typeface="Arial"/>
              </a:rPr>
              <a:t>r</a:t>
            </a:r>
            <a:r>
              <a:rPr sz="1200" b="1" spc="-5" dirty="0">
                <a:latin typeface="Arial"/>
                <a:cs typeface="Arial"/>
              </a:rPr>
              <a:t>a</a:t>
            </a:r>
            <a:r>
              <a:rPr sz="1200" b="1" dirty="0">
                <a:latin typeface="Arial"/>
                <a:cs typeface="Arial"/>
              </a:rPr>
              <a:t>	</a:t>
            </a:r>
            <a:r>
              <a:rPr sz="1200" b="1" spc="-15" dirty="0">
                <a:latin typeface="Arial"/>
                <a:cs typeface="Arial"/>
              </a:rPr>
              <a:t>la</a:t>
            </a:r>
            <a:endParaRPr sz="12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439158" y="5276469"/>
            <a:ext cx="220408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885825" algn="l"/>
                <a:tab pos="1638935" algn="l"/>
              </a:tabLst>
            </a:pPr>
            <a:r>
              <a:rPr sz="1200" dirty="0">
                <a:latin typeface="Arial MT"/>
                <a:cs typeface="Arial MT"/>
              </a:rPr>
              <a:t>FUENTE:	</a:t>
            </a:r>
            <a:r>
              <a:rPr sz="1200" b="1" spc="-5" dirty="0">
                <a:latin typeface="Arial"/>
                <a:cs typeface="Arial"/>
              </a:rPr>
              <a:t>MINSA.	</a:t>
            </a:r>
            <a:r>
              <a:rPr sz="1200" b="1" dirty="0">
                <a:latin typeface="Arial"/>
                <a:cs typeface="Arial"/>
              </a:rPr>
              <a:t>Guía</a:t>
            </a:r>
            <a:endParaRPr sz="1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200" b="1" spc="-5" dirty="0">
                <a:latin typeface="Arial"/>
                <a:cs typeface="Arial"/>
              </a:rPr>
              <a:t>implementación</a:t>
            </a:r>
            <a:r>
              <a:rPr sz="1200" b="1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sectorización</a:t>
            </a:r>
            <a:endParaRPr sz="1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28777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3">
            <a:extLst>
              <a:ext uri="{FF2B5EF4-FFF2-40B4-BE49-F238E27FC236}">
                <a16:creationId xmlns:a16="http://schemas.microsoft.com/office/drawing/2014/main" id="{A5958566-15F2-4896-8AA9-2133FB53D5F2}"/>
              </a:ext>
            </a:extLst>
          </p:cNvPr>
          <p:cNvGrpSpPr/>
          <p:nvPr/>
        </p:nvGrpSpPr>
        <p:grpSpPr>
          <a:xfrm>
            <a:off x="315468" y="132587"/>
            <a:ext cx="8513445" cy="1426845"/>
            <a:chOff x="315468" y="132587"/>
            <a:chExt cx="8513445" cy="1426845"/>
          </a:xfrm>
        </p:grpSpPr>
        <p:pic>
          <p:nvPicPr>
            <p:cNvPr id="3" name="object 4">
              <a:extLst>
                <a:ext uri="{FF2B5EF4-FFF2-40B4-BE49-F238E27FC236}">
                  <a16:creationId xmlns:a16="http://schemas.microsoft.com/office/drawing/2014/main" id="{87D30867-1C15-4FB4-BE0F-A057A49A32E0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15468" y="132587"/>
              <a:ext cx="8513064" cy="1426463"/>
            </a:xfrm>
            <a:prstGeom prst="rect">
              <a:avLst/>
            </a:prstGeom>
          </p:spPr>
        </p:pic>
        <p:pic>
          <p:nvPicPr>
            <p:cNvPr id="4" name="object 5">
              <a:extLst>
                <a:ext uri="{FF2B5EF4-FFF2-40B4-BE49-F238E27FC236}">
                  <a16:creationId xmlns:a16="http://schemas.microsoft.com/office/drawing/2014/main" id="{63DADA5A-79EC-43CE-B74F-24553F14E43B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55676" y="272795"/>
              <a:ext cx="8232648" cy="1146048"/>
            </a:xfrm>
            <a:prstGeom prst="rect">
              <a:avLst/>
            </a:prstGeom>
          </p:spPr>
        </p:pic>
        <p:pic>
          <p:nvPicPr>
            <p:cNvPr id="5" name="object 6">
              <a:extLst>
                <a:ext uri="{FF2B5EF4-FFF2-40B4-BE49-F238E27FC236}">
                  <a16:creationId xmlns:a16="http://schemas.microsoft.com/office/drawing/2014/main" id="{AF867E4D-11CB-4396-BC92-3E75C9D1E620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95300" y="390524"/>
              <a:ext cx="8143875" cy="828675"/>
            </a:xfrm>
            <a:prstGeom prst="rect">
              <a:avLst/>
            </a:prstGeom>
          </p:spPr>
        </p:pic>
      </p:grpSp>
      <p:sp>
        <p:nvSpPr>
          <p:cNvPr id="6" name="object 7">
            <a:extLst>
              <a:ext uri="{FF2B5EF4-FFF2-40B4-BE49-F238E27FC236}">
                <a16:creationId xmlns:a16="http://schemas.microsoft.com/office/drawing/2014/main" id="{3632FE9D-E9D8-4933-8752-C1669DFA8A55}"/>
              </a:ext>
            </a:extLst>
          </p:cNvPr>
          <p:cNvSpPr txBox="1"/>
          <p:nvPr/>
        </p:nvSpPr>
        <p:spPr>
          <a:xfrm>
            <a:off x="3643121" y="1726438"/>
            <a:ext cx="253365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05"/>
              </a:spcBef>
              <a:buChar char="•"/>
              <a:tabLst>
                <a:tab pos="354965" algn="l"/>
                <a:tab pos="355600" algn="l"/>
                <a:tab pos="922655" algn="l"/>
                <a:tab pos="1390015" algn="l"/>
              </a:tabLst>
            </a:pPr>
            <a:r>
              <a:rPr sz="2000" spc="-5" dirty="0">
                <a:latin typeface="Arial MT"/>
                <a:cs typeface="Arial MT"/>
              </a:rPr>
              <a:t>E</a:t>
            </a:r>
            <a:r>
              <a:rPr sz="2000" dirty="0">
                <a:latin typeface="Arial MT"/>
                <a:cs typeface="Arial MT"/>
              </a:rPr>
              <a:t>s	</a:t>
            </a:r>
            <a:r>
              <a:rPr sz="2000" spc="-5" dirty="0">
                <a:latin typeface="Arial MT"/>
                <a:cs typeface="Arial MT"/>
              </a:rPr>
              <a:t>l</a:t>
            </a:r>
            <a:r>
              <a:rPr sz="2000" dirty="0">
                <a:latin typeface="Arial MT"/>
                <a:cs typeface="Arial MT"/>
              </a:rPr>
              <a:t>a	</a:t>
            </a:r>
            <a:r>
              <a:rPr sz="2000" spc="-10" dirty="0">
                <a:latin typeface="Arial MT"/>
                <a:cs typeface="Arial MT"/>
              </a:rPr>
              <a:t>a</a:t>
            </a:r>
            <a:r>
              <a:rPr sz="2000" dirty="0">
                <a:latin typeface="Arial MT"/>
                <a:cs typeface="Arial MT"/>
              </a:rPr>
              <a:t>si</a:t>
            </a:r>
            <a:r>
              <a:rPr sz="2000" spc="10" dirty="0">
                <a:latin typeface="Arial MT"/>
                <a:cs typeface="Arial MT"/>
              </a:rPr>
              <a:t>s</a:t>
            </a:r>
            <a:r>
              <a:rPr sz="2000" spc="-20" dirty="0">
                <a:latin typeface="Arial MT"/>
                <a:cs typeface="Arial MT"/>
              </a:rPr>
              <a:t>t</a:t>
            </a:r>
            <a:r>
              <a:rPr sz="2000" dirty="0">
                <a:latin typeface="Arial MT"/>
                <a:cs typeface="Arial MT"/>
              </a:rPr>
              <a:t>en</a:t>
            </a:r>
            <a:r>
              <a:rPr sz="2000" spc="5" dirty="0">
                <a:latin typeface="Arial MT"/>
                <a:cs typeface="Arial MT"/>
              </a:rPr>
              <a:t>c</a:t>
            </a:r>
            <a:r>
              <a:rPr sz="2000" dirty="0">
                <a:latin typeface="Arial MT"/>
                <a:cs typeface="Arial MT"/>
              </a:rPr>
              <a:t>ia</a:t>
            </a:r>
            <a:endParaRPr sz="2000">
              <a:latin typeface="Arial MT"/>
              <a:cs typeface="Arial MT"/>
            </a:endParaRPr>
          </a:p>
        </p:txBody>
      </p:sp>
      <p:sp>
        <p:nvSpPr>
          <p:cNvPr id="7" name="object 8">
            <a:extLst>
              <a:ext uri="{FF2B5EF4-FFF2-40B4-BE49-F238E27FC236}">
                <a16:creationId xmlns:a16="http://schemas.microsoft.com/office/drawing/2014/main" id="{995BA786-3DE5-43BF-9B25-2451072E0DAB}"/>
              </a:ext>
            </a:extLst>
          </p:cNvPr>
          <p:cNvSpPr txBox="1"/>
          <p:nvPr/>
        </p:nvSpPr>
        <p:spPr>
          <a:xfrm>
            <a:off x="6420358" y="1726438"/>
            <a:ext cx="985519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5" dirty="0">
                <a:latin typeface="Arial MT"/>
                <a:cs typeface="Arial MT"/>
              </a:rPr>
              <a:t>sanitaria</a:t>
            </a:r>
            <a:endParaRPr sz="2000">
              <a:latin typeface="Arial MT"/>
              <a:cs typeface="Arial MT"/>
            </a:endParaRPr>
          </a:p>
        </p:txBody>
      </p:sp>
      <p:sp>
        <p:nvSpPr>
          <p:cNvPr id="8" name="object 9">
            <a:extLst>
              <a:ext uri="{FF2B5EF4-FFF2-40B4-BE49-F238E27FC236}">
                <a16:creationId xmlns:a16="http://schemas.microsoft.com/office/drawing/2014/main" id="{C043BD10-2B52-4E2C-97A6-7AF701445189}"/>
              </a:ext>
            </a:extLst>
          </p:cNvPr>
          <p:cNvSpPr txBox="1"/>
          <p:nvPr/>
        </p:nvSpPr>
        <p:spPr>
          <a:xfrm>
            <a:off x="7650226" y="1726438"/>
            <a:ext cx="95821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10" dirty="0">
                <a:latin typeface="Arial MT"/>
                <a:cs typeface="Arial MT"/>
              </a:rPr>
              <a:t>e</a:t>
            </a:r>
            <a:r>
              <a:rPr sz="2000" dirty="0">
                <a:latin typeface="Arial MT"/>
                <a:cs typeface="Arial MT"/>
              </a:rPr>
              <a:t>sencial</a:t>
            </a:r>
            <a:endParaRPr sz="2000">
              <a:latin typeface="Arial MT"/>
              <a:cs typeface="Arial MT"/>
            </a:endParaRPr>
          </a:p>
        </p:txBody>
      </p:sp>
      <p:sp>
        <p:nvSpPr>
          <p:cNvPr id="9" name="object 10">
            <a:extLst>
              <a:ext uri="{FF2B5EF4-FFF2-40B4-BE49-F238E27FC236}">
                <a16:creationId xmlns:a16="http://schemas.microsoft.com/office/drawing/2014/main" id="{42FCDD59-D005-43BF-A045-9B4D06E9A4C6}"/>
              </a:ext>
            </a:extLst>
          </p:cNvPr>
          <p:cNvSpPr txBox="1"/>
          <p:nvPr/>
        </p:nvSpPr>
        <p:spPr>
          <a:xfrm>
            <a:off x="5091176" y="2031314"/>
            <a:ext cx="1552575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565785" algn="l"/>
              </a:tabLst>
            </a:pPr>
            <a:r>
              <a:rPr sz="2000" dirty="0">
                <a:latin typeface="Arial MT"/>
                <a:cs typeface="Arial MT"/>
              </a:rPr>
              <a:t>en	</a:t>
            </a:r>
            <a:r>
              <a:rPr sz="2000" spc="5" dirty="0">
                <a:latin typeface="Arial MT"/>
                <a:cs typeface="Arial MT"/>
              </a:rPr>
              <a:t>m</a:t>
            </a:r>
            <a:r>
              <a:rPr sz="2000" spc="-15" dirty="0">
                <a:latin typeface="Arial MT"/>
                <a:cs typeface="Arial MT"/>
              </a:rPr>
              <a:t>é</a:t>
            </a:r>
            <a:r>
              <a:rPr sz="2000" dirty="0">
                <a:latin typeface="Arial MT"/>
                <a:cs typeface="Arial MT"/>
              </a:rPr>
              <a:t>tod</a:t>
            </a:r>
            <a:r>
              <a:rPr sz="2000" spc="-20" dirty="0">
                <a:latin typeface="Arial MT"/>
                <a:cs typeface="Arial MT"/>
              </a:rPr>
              <a:t>o</a:t>
            </a:r>
            <a:r>
              <a:rPr sz="2000" dirty="0">
                <a:latin typeface="Arial MT"/>
                <a:cs typeface="Arial MT"/>
              </a:rPr>
              <a:t>s</a:t>
            </a:r>
            <a:endParaRPr sz="2000">
              <a:latin typeface="Arial MT"/>
              <a:cs typeface="Arial MT"/>
            </a:endParaRPr>
          </a:p>
        </p:txBody>
      </p:sp>
      <p:sp>
        <p:nvSpPr>
          <p:cNvPr id="10" name="object 11">
            <a:extLst>
              <a:ext uri="{FF2B5EF4-FFF2-40B4-BE49-F238E27FC236}">
                <a16:creationId xmlns:a16="http://schemas.microsoft.com/office/drawing/2014/main" id="{B122BC61-E798-4457-A3C3-58282395ABF6}"/>
              </a:ext>
            </a:extLst>
          </p:cNvPr>
          <p:cNvSpPr txBox="1"/>
          <p:nvPr/>
        </p:nvSpPr>
        <p:spPr>
          <a:xfrm>
            <a:off x="6886702" y="2031314"/>
            <a:ext cx="1722755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410209" algn="l"/>
              </a:tabLst>
            </a:pPr>
            <a:r>
              <a:rPr sz="2000" dirty="0">
                <a:latin typeface="Arial MT"/>
                <a:cs typeface="Arial MT"/>
              </a:rPr>
              <a:t>y	</a:t>
            </a:r>
            <a:r>
              <a:rPr sz="2000" spc="-5" dirty="0">
                <a:latin typeface="Arial MT"/>
                <a:cs typeface="Arial MT"/>
              </a:rPr>
              <a:t>tecnologías</a:t>
            </a:r>
            <a:endParaRPr sz="2000">
              <a:latin typeface="Arial MT"/>
              <a:cs typeface="Arial MT"/>
            </a:endParaRPr>
          </a:p>
        </p:txBody>
      </p:sp>
      <p:sp>
        <p:nvSpPr>
          <p:cNvPr id="11" name="object 12">
            <a:extLst>
              <a:ext uri="{FF2B5EF4-FFF2-40B4-BE49-F238E27FC236}">
                <a16:creationId xmlns:a16="http://schemas.microsoft.com/office/drawing/2014/main" id="{5E9B510E-80FA-4995-9737-C44B40E2BA42}"/>
              </a:ext>
            </a:extLst>
          </p:cNvPr>
          <p:cNvSpPr txBox="1"/>
          <p:nvPr/>
        </p:nvSpPr>
        <p:spPr>
          <a:xfrm>
            <a:off x="3986021" y="2031314"/>
            <a:ext cx="1112520" cy="6362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latin typeface="Arial MT"/>
                <a:cs typeface="Arial MT"/>
              </a:rPr>
              <a:t>basada</a:t>
            </a:r>
            <a:endParaRPr sz="20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</a:pPr>
            <a:r>
              <a:rPr sz="2000" spc="-5" dirty="0">
                <a:latin typeface="Arial MT"/>
                <a:cs typeface="Arial MT"/>
              </a:rPr>
              <a:t>prácticos,</a:t>
            </a:r>
            <a:endParaRPr sz="2000">
              <a:latin typeface="Arial MT"/>
              <a:cs typeface="Arial MT"/>
            </a:endParaRPr>
          </a:p>
        </p:txBody>
      </p:sp>
      <p:sp>
        <p:nvSpPr>
          <p:cNvPr id="12" name="object 13">
            <a:extLst>
              <a:ext uri="{FF2B5EF4-FFF2-40B4-BE49-F238E27FC236}">
                <a16:creationId xmlns:a16="http://schemas.microsoft.com/office/drawing/2014/main" id="{FD700A4E-3E46-402F-A542-5F5C7752A34F}"/>
              </a:ext>
            </a:extLst>
          </p:cNvPr>
          <p:cNvSpPr txBox="1"/>
          <p:nvPr/>
        </p:nvSpPr>
        <p:spPr>
          <a:xfrm>
            <a:off x="5283200" y="2336419"/>
            <a:ext cx="173418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5" dirty="0">
                <a:latin typeface="Arial MT"/>
                <a:cs typeface="Arial MT"/>
              </a:rPr>
              <a:t>científicamente</a:t>
            </a:r>
            <a:endParaRPr sz="2000">
              <a:latin typeface="Arial MT"/>
              <a:cs typeface="Arial MT"/>
            </a:endParaRPr>
          </a:p>
        </p:txBody>
      </p:sp>
      <p:sp>
        <p:nvSpPr>
          <p:cNvPr id="13" name="object 14">
            <a:extLst>
              <a:ext uri="{FF2B5EF4-FFF2-40B4-BE49-F238E27FC236}">
                <a16:creationId xmlns:a16="http://schemas.microsoft.com/office/drawing/2014/main" id="{1BB4F55A-C804-4077-8D8F-4A473ABF134A}"/>
              </a:ext>
            </a:extLst>
          </p:cNvPr>
          <p:cNvSpPr txBox="1"/>
          <p:nvPr/>
        </p:nvSpPr>
        <p:spPr>
          <a:xfrm>
            <a:off x="3986021" y="2641219"/>
            <a:ext cx="138366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latin typeface="Arial MT"/>
                <a:cs typeface="Arial MT"/>
              </a:rPr>
              <a:t>socialmente</a:t>
            </a:r>
            <a:endParaRPr sz="2000">
              <a:latin typeface="Arial MT"/>
              <a:cs typeface="Arial MT"/>
            </a:endParaRPr>
          </a:p>
        </p:txBody>
      </p:sp>
      <p:sp>
        <p:nvSpPr>
          <p:cNvPr id="14" name="object 15">
            <a:extLst>
              <a:ext uri="{FF2B5EF4-FFF2-40B4-BE49-F238E27FC236}">
                <a16:creationId xmlns:a16="http://schemas.microsoft.com/office/drawing/2014/main" id="{F961F456-6544-4104-8E98-4FF11BE6793A}"/>
              </a:ext>
            </a:extLst>
          </p:cNvPr>
          <p:cNvSpPr txBox="1"/>
          <p:nvPr/>
        </p:nvSpPr>
        <p:spPr>
          <a:xfrm>
            <a:off x="5670296" y="2641219"/>
            <a:ext cx="132524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5" dirty="0">
                <a:latin typeface="Arial MT"/>
                <a:cs typeface="Arial MT"/>
              </a:rPr>
              <a:t>aceptables,</a:t>
            </a:r>
            <a:endParaRPr sz="2000">
              <a:latin typeface="Arial MT"/>
              <a:cs typeface="Arial MT"/>
            </a:endParaRPr>
          </a:p>
        </p:txBody>
      </p:sp>
      <p:sp>
        <p:nvSpPr>
          <p:cNvPr id="15" name="object 16">
            <a:extLst>
              <a:ext uri="{FF2B5EF4-FFF2-40B4-BE49-F238E27FC236}">
                <a16:creationId xmlns:a16="http://schemas.microsoft.com/office/drawing/2014/main" id="{08DB9FE5-E5C6-4037-BD74-DFB87ACE0E3B}"/>
              </a:ext>
            </a:extLst>
          </p:cNvPr>
          <p:cNvSpPr txBox="1"/>
          <p:nvPr/>
        </p:nvSpPr>
        <p:spPr>
          <a:xfrm>
            <a:off x="3986021" y="2946019"/>
            <a:ext cx="287083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1136015" algn="l"/>
                <a:tab pos="1664335" algn="l"/>
                <a:tab pos="2533650" algn="l"/>
              </a:tabLst>
            </a:pPr>
            <a:r>
              <a:rPr sz="2000" dirty="0">
                <a:latin typeface="Arial MT"/>
                <a:cs typeface="Arial MT"/>
              </a:rPr>
              <a:t>alca</a:t>
            </a:r>
            <a:r>
              <a:rPr sz="2000" spc="-10" dirty="0">
                <a:latin typeface="Arial MT"/>
                <a:cs typeface="Arial MT"/>
              </a:rPr>
              <a:t>n</a:t>
            </a:r>
            <a:r>
              <a:rPr sz="2000" dirty="0">
                <a:latin typeface="Arial MT"/>
                <a:cs typeface="Arial MT"/>
              </a:rPr>
              <a:t>ce	de	tod</a:t>
            </a:r>
            <a:r>
              <a:rPr sz="2000" spc="-15" dirty="0">
                <a:latin typeface="Arial MT"/>
                <a:cs typeface="Arial MT"/>
              </a:rPr>
              <a:t>o</a:t>
            </a:r>
            <a:r>
              <a:rPr sz="2000" dirty="0">
                <a:latin typeface="Arial MT"/>
                <a:cs typeface="Arial MT"/>
              </a:rPr>
              <a:t>s	l</a:t>
            </a:r>
            <a:r>
              <a:rPr sz="2000" spc="-15" dirty="0">
                <a:latin typeface="Arial MT"/>
                <a:cs typeface="Arial MT"/>
              </a:rPr>
              <a:t>o</a:t>
            </a:r>
            <a:r>
              <a:rPr sz="2000" dirty="0">
                <a:latin typeface="Arial MT"/>
                <a:cs typeface="Arial MT"/>
              </a:rPr>
              <a:t>s</a:t>
            </a:r>
            <a:endParaRPr sz="2000">
              <a:latin typeface="Arial MT"/>
              <a:cs typeface="Arial MT"/>
            </a:endParaRPr>
          </a:p>
        </p:txBody>
      </p:sp>
      <p:sp>
        <p:nvSpPr>
          <p:cNvPr id="16" name="object 17">
            <a:extLst>
              <a:ext uri="{FF2B5EF4-FFF2-40B4-BE49-F238E27FC236}">
                <a16:creationId xmlns:a16="http://schemas.microsoft.com/office/drawing/2014/main" id="{57894737-E258-4F3F-9639-2F7684FC2C39}"/>
              </a:ext>
            </a:extLst>
          </p:cNvPr>
          <p:cNvSpPr txBox="1"/>
          <p:nvPr/>
        </p:nvSpPr>
        <p:spPr>
          <a:xfrm>
            <a:off x="7077202" y="2336419"/>
            <a:ext cx="1532255" cy="9404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123189" algn="r">
              <a:lnSpc>
                <a:spcPct val="100000"/>
              </a:lnSpc>
              <a:spcBef>
                <a:spcPts val="105"/>
              </a:spcBef>
              <a:tabLst>
                <a:tab pos="1101090" algn="l"/>
                <a:tab pos="1390650" algn="l"/>
              </a:tabLst>
            </a:pPr>
            <a:r>
              <a:rPr sz="2000" dirty="0">
                <a:latin typeface="Arial MT"/>
                <a:cs typeface="Arial MT"/>
              </a:rPr>
              <a:t>funda</a:t>
            </a:r>
            <a:r>
              <a:rPr sz="2000" spc="-10" dirty="0">
                <a:latin typeface="Arial MT"/>
                <a:cs typeface="Arial MT"/>
              </a:rPr>
              <a:t>d</a:t>
            </a:r>
            <a:r>
              <a:rPr sz="2000" dirty="0">
                <a:latin typeface="Arial MT"/>
                <a:cs typeface="Arial MT"/>
              </a:rPr>
              <a:t>os	</a:t>
            </a:r>
            <a:r>
              <a:rPr sz="2000" spc="-55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y  </a:t>
            </a:r>
            <a:r>
              <a:rPr sz="2000" spc="-5" dirty="0">
                <a:latin typeface="Arial MT"/>
                <a:cs typeface="Arial MT"/>
              </a:rPr>
              <a:t>puesta	</a:t>
            </a:r>
            <a:r>
              <a:rPr sz="2000" dirty="0">
                <a:latin typeface="Arial MT"/>
                <a:cs typeface="Arial MT"/>
              </a:rPr>
              <a:t>al </a:t>
            </a:r>
            <a:r>
              <a:rPr sz="2000" spc="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individuos	y</a:t>
            </a:r>
            <a:endParaRPr sz="2000">
              <a:latin typeface="Arial MT"/>
              <a:cs typeface="Arial MT"/>
            </a:endParaRPr>
          </a:p>
        </p:txBody>
      </p:sp>
      <p:sp>
        <p:nvSpPr>
          <p:cNvPr id="17" name="object 18">
            <a:extLst>
              <a:ext uri="{FF2B5EF4-FFF2-40B4-BE49-F238E27FC236}">
                <a16:creationId xmlns:a16="http://schemas.microsoft.com/office/drawing/2014/main" id="{E070EEA8-4372-4BEA-95AD-E70B950D773C}"/>
              </a:ext>
            </a:extLst>
          </p:cNvPr>
          <p:cNvSpPr txBox="1"/>
          <p:nvPr/>
        </p:nvSpPr>
        <p:spPr>
          <a:xfrm>
            <a:off x="3986021" y="3250819"/>
            <a:ext cx="4624070" cy="21609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5"/>
              </a:spcBef>
              <a:tabLst>
                <a:tab pos="1091565" algn="l"/>
                <a:tab pos="4469130" algn="l"/>
              </a:tabLst>
            </a:pPr>
            <a:r>
              <a:rPr sz="2000" dirty="0">
                <a:latin typeface="Arial MT"/>
                <a:cs typeface="Arial MT"/>
              </a:rPr>
              <a:t>familias</a:t>
            </a:r>
            <a:r>
              <a:rPr sz="2000" spc="54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de</a:t>
            </a:r>
            <a:r>
              <a:rPr sz="2000" spc="530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la</a:t>
            </a:r>
            <a:r>
              <a:rPr sz="2000" spc="535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comunidad</a:t>
            </a:r>
            <a:r>
              <a:rPr sz="2000" spc="53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mediante</a:t>
            </a:r>
            <a:r>
              <a:rPr sz="2000" spc="530" dirty="0">
                <a:latin typeface="Arial MT"/>
                <a:cs typeface="Arial MT"/>
              </a:rPr>
              <a:t> </a:t>
            </a:r>
            <a:r>
              <a:rPr sz="2000" spc="-10" dirty="0">
                <a:latin typeface="Arial MT"/>
                <a:cs typeface="Arial MT"/>
              </a:rPr>
              <a:t>su </a:t>
            </a:r>
            <a:r>
              <a:rPr sz="2000" spc="-54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plena participación y a un costo que </a:t>
            </a:r>
            <a:r>
              <a:rPr sz="2000" spc="-5" dirty="0">
                <a:latin typeface="Arial MT"/>
                <a:cs typeface="Arial MT"/>
              </a:rPr>
              <a:t>la </a:t>
            </a:r>
            <a:r>
              <a:rPr sz="2000" dirty="0">
                <a:latin typeface="Arial MT"/>
                <a:cs typeface="Arial MT"/>
              </a:rPr>
              <a:t> comunidad</a:t>
            </a:r>
            <a:r>
              <a:rPr sz="2000" spc="55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y</a:t>
            </a:r>
            <a:r>
              <a:rPr sz="2000" spc="110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el</a:t>
            </a:r>
            <a:r>
              <a:rPr sz="2000" spc="110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país</a:t>
            </a:r>
            <a:r>
              <a:rPr sz="2000" spc="110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puedan </a:t>
            </a:r>
            <a:r>
              <a:rPr sz="2000" spc="-545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soportar,</a:t>
            </a:r>
            <a:r>
              <a:rPr sz="2000" spc="54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en</a:t>
            </a:r>
            <a:r>
              <a:rPr sz="2000" spc="535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todas</a:t>
            </a:r>
            <a:r>
              <a:rPr sz="2000" spc="1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y</a:t>
            </a:r>
            <a:r>
              <a:rPr sz="2000" spc="53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cada</a:t>
            </a:r>
            <a:r>
              <a:rPr sz="2000" spc="54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una</a:t>
            </a:r>
            <a:r>
              <a:rPr sz="2000" spc="53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de</a:t>
            </a:r>
            <a:r>
              <a:rPr sz="2000" spc="54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las </a:t>
            </a:r>
            <a:r>
              <a:rPr sz="2000" spc="-54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etapas de su </a:t>
            </a:r>
            <a:r>
              <a:rPr sz="2000" spc="-5" dirty="0">
                <a:latin typeface="Arial MT"/>
                <a:cs typeface="Arial MT"/>
              </a:rPr>
              <a:t>desarrollo, </a:t>
            </a:r>
            <a:r>
              <a:rPr sz="2000" dirty="0">
                <a:latin typeface="Arial MT"/>
                <a:cs typeface="Arial MT"/>
              </a:rPr>
              <a:t>con un </a:t>
            </a:r>
            <a:r>
              <a:rPr sz="2000" spc="-5" dirty="0">
                <a:latin typeface="Arial MT"/>
                <a:cs typeface="Arial MT"/>
              </a:rPr>
              <a:t>espíritu </a:t>
            </a:r>
            <a:r>
              <a:rPr sz="2000" dirty="0">
                <a:latin typeface="Arial MT"/>
                <a:cs typeface="Arial MT"/>
              </a:rPr>
              <a:t> de	</a:t>
            </a:r>
            <a:r>
              <a:rPr sz="2000" b="1" dirty="0">
                <a:latin typeface="Arial"/>
                <a:cs typeface="Arial"/>
              </a:rPr>
              <a:t>a</a:t>
            </a:r>
            <a:r>
              <a:rPr sz="2000" b="1" spc="-10" dirty="0">
                <a:latin typeface="Arial"/>
                <a:cs typeface="Arial"/>
              </a:rPr>
              <a:t>ut</a:t>
            </a:r>
            <a:r>
              <a:rPr sz="2000" b="1" dirty="0">
                <a:latin typeface="Arial"/>
                <a:cs typeface="Arial"/>
              </a:rPr>
              <a:t>orrespon</a:t>
            </a:r>
            <a:r>
              <a:rPr sz="2000" b="1" spc="-10" dirty="0">
                <a:latin typeface="Arial"/>
                <a:cs typeface="Arial"/>
              </a:rPr>
              <a:t>s</a:t>
            </a:r>
            <a:r>
              <a:rPr sz="2000" b="1" dirty="0">
                <a:latin typeface="Arial"/>
                <a:cs typeface="Arial"/>
              </a:rPr>
              <a:t>a</a:t>
            </a:r>
            <a:r>
              <a:rPr sz="2000" b="1" spc="-10" dirty="0">
                <a:latin typeface="Arial"/>
                <a:cs typeface="Arial"/>
              </a:rPr>
              <a:t>b</a:t>
            </a:r>
            <a:r>
              <a:rPr sz="2000" b="1" dirty="0">
                <a:latin typeface="Arial"/>
                <a:cs typeface="Arial"/>
              </a:rPr>
              <a:t>i</a:t>
            </a:r>
            <a:r>
              <a:rPr sz="2000" b="1" spc="-10" dirty="0">
                <a:latin typeface="Arial"/>
                <a:cs typeface="Arial"/>
              </a:rPr>
              <a:t>l</a:t>
            </a:r>
            <a:r>
              <a:rPr sz="2000" b="1" dirty="0">
                <a:latin typeface="Arial"/>
                <a:cs typeface="Arial"/>
              </a:rPr>
              <a:t>idad	y  autodeterminación.</a:t>
            </a:r>
            <a:endParaRPr sz="2000">
              <a:latin typeface="Arial"/>
              <a:cs typeface="Arial"/>
            </a:endParaRPr>
          </a:p>
        </p:txBody>
      </p:sp>
      <p:pic>
        <p:nvPicPr>
          <p:cNvPr id="18" name="object 19">
            <a:extLst>
              <a:ext uri="{FF2B5EF4-FFF2-40B4-BE49-F238E27FC236}">
                <a16:creationId xmlns:a16="http://schemas.microsoft.com/office/drawing/2014/main" id="{9A14B859-DA3F-4A67-A72D-A6FD43D2AA8F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09550" y="1628775"/>
            <a:ext cx="3609975" cy="2943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46532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46303" y="431672"/>
            <a:ext cx="4534535" cy="1671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2900" algn="just">
              <a:lnSpc>
                <a:spcPct val="100000"/>
              </a:lnSpc>
              <a:spcBef>
                <a:spcPts val="100"/>
              </a:spcBef>
              <a:buChar char="•"/>
              <a:tabLst>
                <a:tab pos="355600" algn="l"/>
              </a:tabLst>
            </a:pPr>
            <a:r>
              <a:rPr sz="1800" spc="-5" dirty="0">
                <a:latin typeface="Arial MT"/>
                <a:cs typeface="Arial MT"/>
              </a:rPr>
              <a:t>La</a:t>
            </a:r>
            <a:r>
              <a:rPr sz="1800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atención</a:t>
            </a:r>
            <a:r>
              <a:rPr sz="1800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primaria</a:t>
            </a:r>
            <a:r>
              <a:rPr sz="1800" dirty="0">
                <a:latin typeface="Arial MT"/>
                <a:cs typeface="Arial MT"/>
              </a:rPr>
              <a:t> forma</a:t>
            </a:r>
            <a:r>
              <a:rPr sz="1800" spc="5" dirty="0">
                <a:latin typeface="Arial MT"/>
                <a:cs typeface="Arial MT"/>
              </a:rPr>
              <a:t> </a:t>
            </a:r>
            <a:r>
              <a:rPr sz="1800" b="1" dirty="0">
                <a:latin typeface="Arial"/>
                <a:cs typeface="Arial"/>
              </a:rPr>
              <a:t>parte </a:t>
            </a:r>
            <a:r>
              <a:rPr sz="1800" b="1" spc="5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integrante tanto </a:t>
            </a:r>
            <a:r>
              <a:rPr sz="1800" b="1" dirty="0">
                <a:latin typeface="Arial"/>
                <a:cs typeface="Arial"/>
              </a:rPr>
              <a:t>del </a:t>
            </a:r>
            <a:r>
              <a:rPr sz="1800" b="1" spc="-5" dirty="0">
                <a:latin typeface="Arial"/>
                <a:cs typeface="Arial"/>
              </a:rPr>
              <a:t>sistema nacional </a:t>
            </a:r>
            <a:r>
              <a:rPr sz="1800" b="1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de salud, </a:t>
            </a:r>
            <a:r>
              <a:rPr sz="1800" spc="-5" dirty="0">
                <a:latin typeface="Arial MT"/>
                <a:cs typeface="Arial MT"/>
              </a:rPr>
              <a:t>del que constituye la función </a:t>
            </a:r>
            <a:r>
              <a:rPr sz="1800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central</a:t>
            </a:r>
            <a:r>
              <a:rPr sz="1800" dirty="0">
                <a:latin typeface="Arial MT"/>
                <a:cs typeface="Arial MT"/>
              </a:rPr>
              <a:t> y </a:t>
            </a:r>
            <a:r>
              <a:rPr sz="1800" spc="-5" dirty="0">
                <a:latin typeface="Arial MT"/>
                <a:cs typeface="Arial MT"/>
              </a:rPr>
              <a:t>el</a:t>
            </a:r>
            <a:r>
              <a:rPr sz="1800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núcleo</a:t>
            </a:r>
            <a:r>
              <a:rPr sz="1800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principal,</a:t>
            </a:r>
            <a:r>
              <a:rPr sz="1800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como</a:t>
            </a:r>
            <a:r>
              <a:rPr sz="1800" dirty="0">
                <a:latin typeface="Arial MT"/>
                <a:cs typeface="Arial MT"/>
              </a:rPr>
              <a:t> </a:t>
            </a:r>
            <a:r>
              <a:rPr sz="1800" spc="-10" dirty="0">
                <a:latin typeface="Arial MT"/>
                <a:cs typeface="Arial MT"/>
              </a:rPr>
              <a:t>del </a:t>
            </a:r>
            <a:r>
              <a:rPr sz="1800" spc="-490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desarrollo</a:t>
            </a:r>
            <a:r>
              <a:rPr sz="1800" spc="270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social</a:t>
            </a:r>
            <a:r>
              <a:rPr sz="1800" spc="290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y</a:t>
            </a:r>
            <a:r>
              <a:rPr sz="1800" spc="265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económico</a:t>
            </a:r>
            <a:r>
              <a:rPr sz="1800" spc="280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global</a:t>
            </a:r>
            <a:r>
              <a:rPr sz="1800" spc="270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de </a:t>
            </a:r>
            <a:r>
              <a:rPr sz="1800" spc="-484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la</a:t>
            </a:r>
            <a:r>
              <a:rPr sz="1800" spc="-20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comunidad.</a:t>
            </a:r>
            <a:endParaRPr sz="1800">
              <a:latin typeface="Arial MT"/>
              <a:cs typeface="Arial MT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46303" y="2132838"/>
            <a:ext cx="211137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354965" algn="l"/>
                <a:tab pos="355600" algn="l"/>
                <a:tab pos="1908175" algn="l"/>
              </a:tabLst>
            </a:pPr>
            <a:r>
              <a:rPr sz="1800" b="1" spc="-5" dirty="0">
                <a:latin typeface="Arial"/>
                <a:cs typeface="Arial"/>
              </a:rPr>
              <a:t>R</a:t>
            </a:r>
            <a:r>
              <a:rPr sz="1800" b="1" spc="-15" dirty="0">
                <a:latin typeface="Arial"/>
                <a:cs typeface="Arial"/>
              </a:rPr>
              <a:t>e</a:t>
            </a:r>
            <a:r>
              <a:rPr sz="1800" b="1" spc="-5" dirty="0">
                <a:latin typeface="Arial"/>
                <a:cs typeface="Arial"/>
              </a:rPr>
              <a:t>presenta</a:t>
            </a:r>
            <a:r>
              <a:rPr sz="1800" b="1" dirty="0">
                <a:latin typeface="Arial"/>
                <a:cs typeface="Arial"/>
              </a:rPr>
              <a:t>	</a:t>
            </a:r>
            <a:r>
              <a:rPr sz="1800" b="1" spc="-10" dirty="0">
                <a:latin typeface="Arial"/>
                <a:cs typeface="Arial"/>
              </a:rPr>
              <a:t>el</a:t>
            </a:r>
            <a:endParaRPr sz="18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89203" y="2407158"/>
            <a:ext cx="376999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196975" algn="l"/>
                <a:tab pos="1986280" algn="l"/>
                <a:tab pos="2548890" algn="l"/>
              </a:tabLst>
            </a:pPr>
            <a:r>
              <a:rPr sz="1800" b="1" spc="-5" dirty="0">
                <a:latin typeface="Arial"/>
                <a:cs typeface="Arial"/>
              </a:rPr>
              <a:t>conta</a:t>
            </a:r>
            <a:r>
              <a:rPr sz="1800" b="1" spc="-15" dirty="0">
                <a:latin typeface="Arial"/>
                <a:cs typeface="Arial"/>
              </a:rPr>
              <a:t>c</a:t>
            </a:r>
            <a:r>
              <a:rPr sz="1800" b="1" dirty="0">
                <a:latin typeface="Arial"/>
                <a:cs typeface="Arial"/>
              </a:rPr>
              <a:t>to	</a:t>
            </a:r>
            <a:r>
              <a:rPr sz="1800" b="1" spc="-5" dirty="0">
                <a:latin typeface="Arial"/>
                <a:cs typeface="Arial"/>
              </a:rPr>
              <a:t>entre</a:t>
            </a:r>
            <a:r>
              <a:rPr sz="1800" b="1" dirty="0">
                <a:latin typeface="Arial"/>
                <a:cs typeface="Arial"/>
              </a:rPr>
              <a:t>	</a:t>
            </a:r>
            <a:r>
              <a:rPr sz="1800" b="1" spc="-5" dirty="0">
                <a:latin typeface="Arial"/>
                <a:cs typeface="Arial"/>
              </a:rPr>
              <a:t>los</a:t>
            </a:r>
            <a:r>
              <a:rPr sz="1800" b="1" dirty="0">
                <a:latin typeface="Arial"/>
                <a:cs typeface="Arial"/>
              </a:rPr>
              <a:t>	i</a:t>
            </a:r>
            <a:r>
              <a:rPr sz="1800" b="1" spc="5" dirty="0">
                <a:latin typeface="Arial"/>
                <a:cs typeface="Arial"/>
              </a:rPr>
              <a:t>n</a:t>
            </a:r>
            <a:r>
              <a:rPr sz="1800" b="1" dirty="0">
                <a:latin typeface="Arial"/>
                <a:cs typeface="Arial"/>
              </a:rPr>
              <a:t>d</a:t>
            </a:r>
            <a:r>
              <a:rPr sz="1800" b="1" spc="15" dirty="0">
                <a:latin typeface="Arial"/>
                <a:cs typeface="Arial"/>
              </a:rPr>
              <a:t>i</a:t>
            </a:r>
            <a:r>
              <a:rPr sz="1800" b="1" spc="-35" dirty="0">
                <a:latin typeface="Arial"/>
                <a:cs typeface="Arial"/>
              </a:rPr>
              <a:t>v</a:t>
            </a:r>
            <a:r>
              <a:rPr sz="1800" b="1" dirty="0">
                <a:latin typeface="Arial"/>
                <a:cs typeface="Arial"/>
              </a:rPr>
              <a:t>i</a:t>
            </a:r>
            <a:r>
              <a:rPr sz="1800" b="1" spc="5" dirty="0">
                <a:latin typeface="Arial"/>
                <a:cs typeface="Arial"/>
              </a:rPr>
              <a:t>d</a:t>
            </a:r>
            <a:r>
              <a:rPr sz="1800" b="1" dirty="0">
                <a:latin typeface="Arial"/>
                <a:cs typeface="Arial"/>
              </a:rPr>
              <a:t>u</a:t>
            </a:r>
            <a:r>
              <a:rPr sz="1800" b="1" spc="5" dirty="0">
                <a:latin typeface="Arial"/>
                <a:cs typeface="Arial"/>
              </a:rPr>
              <a:t>o</a:t>
            </a:r>
            <a:r>
              <a:rPr sz="1800" b="1" spc="-5" dirty="0">
                <a:latin typeface="Arial"/>
                <a:cs typeface="Arial"/>
              </a:rPr>
              <a:t>s,</a:t>
            </a:r>
            <a:endParaRPr sz="18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940811" y="2132838"/>
            <a:ext cx="214058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6350" algn="r">
              <a:lnSpc>
                <a:spcPct val="100000"/>
              </a:lnSpc>
              <a:spcBef>
                <a:spcPts val="100"/>
              </a:spcBef>
              <a:tabLst>
                <a:tab pos="1017905" algn="l"/>
                <a:tab pos="1845310" algn="l"/>
              </a:tabLst>
            </a:pPr>
            <a:r>
              <a:rPr sz="1800" b="1" spc="-5" dirty="0">
                <a:latin typeface="Arial"/>
                <a:cs typeface="Arial"/>
              </a:rPr>
              <a:t>prim</a:t>
            </a:r>
            <a:r>
              <a:rPr sz="1800" b="1" spc="-15" dirty="0">
                <a:latin typeface="Arial"/>
                <a:cs typeface="Arial"/>
              </a:rPr>
              <a:t>e</a:t>
            </a:r>
            <a:r>
              <a:rPr sz="1800" b="1" spc="-5" dirty="0">
                <a:latin typeface="Arial"/>
                <a:cs typeface="Arial"/>
              </a:rPr>
              <a:t>r</a:t>
            </a:r>
            <a:r>
              <a:rPr sz="1800" b="1" dirty="0">
                <a:latin typeface="Arial"/>
                <a:cs typeface="Arial"/>
              </a:rPr>
              <a:t>	n</a:t>
            </a:r>
            <a:r>
              <a:rPr sz="1800" b="1" spc="15" dirty="0">
                <a:latin typeface="Arial"/>
                <a:cs typeface="Arial"/>
              </a:rPr>
              <a:t>i</a:t>
            </a:r>
            <a:r>
              <a:rPr sz="1800" b="1" spc="-35" dirty="0">
                <a:latin typeface="Arial"/>
                <a:cs typeface="Arial"/>
              </a:rPr>
              <a:t>v</a:t>
            </a:r>
            <a:r>
              <a:rPr sz="1800" b="1" spc="-5" dirty="0">
                <a:latin typeface="Arial"/>
                <a:cs typeface="Arial"/>
              </a:rPr>
              <a:t>el</a:t>
            </a:r>
            <a:r>
              <a:rPr sz="1800" b="1" dirty="0">
                <a:latin typeface="Arial"/>
                <a:cs typeface="Arial"/>
              </a:rPr>
              <a:t>	</a:t>
            </a:r>
            <a:r>
              <a:rPr sz="1800" b="1" spc="-5" dirty="0">
                <a:latin typeface="Arial"/>
                <a:cs typeface="Arial"/>
              </a:rPr>
              <a:t>de</a:t>
            </a:r>
            <a:endParaRPr sz="1800">
              <a:latin typeface="Arial"/>
              <a:cs typeface="Arial"/>
            </a:endParaRPr>
          </a:p>
          <a:p>
            <a:pPr marR="5080" algn="r">
              <a:lnSpc>
                <a:spcPct val="100000"/>
              </a:lnSpc>
            </a:pPr>
            <a:r>
              <a:rPr sz="1800" b="1" spc="-5" dirty="0">
                <a:latin typeface="Arial"/>
                <a:cs typeface="Arial"/>
              </a:rPr>
              <a:t>la</a:t>
            </a:r>
            <a:endParaRPr sz="18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89203" y="2681427"/>
            <a:ext cx="4192904" cy="19462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Arial"/>
                <a:cs typeface="Arial"/>
              </a:rPr>
              <a:t>familia </a:t>
            </a:r>
            <a:r>
              <a:rPr sz="1800" b="1" dirty="0">
                <a:latin typeface="Arial"/>
                <a:cs typeface="Arial"/>
              </a:rPr>
              <a:t>y la </a:t>
            </a:r>
            <a:r>
              <a:rPr sz="1800" b="1" spc="-5" dirty="0">
                <a:latin typeface="Arial"/>
                <a:cs typeface="Arial"/>
              </a:rPr>
              <a:t>comunidad </a:t>
            </a:r>
            <a:r>
              <a:rPr sz="1800" spc="-5" dirty="0">
                <a:latin typeface="Arial MT"/>
                <a:cs typeface="Arial MT"/>
              </a:rPr>
              <a:t>con el sistema </a:t>
            </a:r>
            <a:r>
              <a:rPr sz="1800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nacional de salud, llevando lo </a:t>
            </a:r>
            <a:r>
              <a:rPr sz="1800" dirty="0">
                <a:latin typeface="Arial MT"/>
                <a:cs typeface="Arial MT"/>
              </a:rPr>
              <a:t>más cerca </a:t>
            </a:r>
            <a:r>
              <a:rPr sz="1800" spc="-490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posible</a:t>
            </a:r>
            <a:r>
              <a:rPr sz="1800" dirty="0">
                <a:latin typeface="Arial MT"/>
                <a:cs typeface="Arial MT"/>
              </a:rPr>
              <a:t> la</a:t>
            </a:r>
            <a:r>
              <a:rPr sz="1800" spc="5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atención</a:t>
            </a:r>
            <a:r>
              <a:rPr sz="1800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de</a:t>
            </a:r>
            <a:r>
              <a:rPr sz="1800" dirty="0">
                <a:latin typeface="Arial MT"/>
                <a:cs typeface="Arial MT"/>
              </a:rPr>
              <a:t> salud</a:t>
            </a:r>
            <a:r>
              <a:rPr sz="1800" spc="5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al</a:t>
            </a:r>
            <a:r>
              <a:rPr sz="1800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lugar </a:t>
            </a:r>
            <a:r>
              <a:rPr sz="1800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donde residen </a:t>
            </a:r>
            <a:r>
              <a:rPr sz="1800" dirty="0">
                <a:latin typeface="Arial MT"/>
                <a:cs typeface="Arial MT"/>
              </a:rPr>
              <a:t>y </a:t>
            </a:r>
            <a:r>
              <a:rPr sz="1800" spc="-5" dirty="0">
                <a:latin typeface="Arial MT"/>
                <a:cs typeface="Arial MT"/>
              </a:rPr>
              <a:t>trabajan las personas, y </a:t>
            </a:r>
            <a:r>
              <a:rPr sz="1800" spc="-490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constituye</a:t>
            </a:r>
            <a:r>
              <a:rPr sz="1800" dirty="0">
                <a:latin typeface="Arial MT"/>
                <a:cs typeface="Arial MT"/>
              </a:rPr>
              <a:t> el</a:t>
            </a:r>
            <a:r>
              <a:rPr sz="1800" spc="5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primer</a:t>
            </a:r>
            <a:r>
              <a:rPr sz="1800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elemento</a:t>
            </a:r>
            <a:r>
              <a:rPr sz="1800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de</a:t>
            </a:r>
            <a:r>
              <a:rPr sz="1800" dirty="0">
                <a:latin typeface="Arial MT"/>
                <a:cs typeface="Arial MT"/>
              </a:rPr>
              <a:t> un </a:t>
            </a:r>
            <a:r>
              <a:rPr sz="1800" spc="5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proceso</a:t>
            </a:r>
            <a:r>
              <a:rPr sz="1800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permanente</a:t>
            </a:r>
            <a:r>
              <a:rPr sz="1800" dirty="0">
                <a:latin typeface="Arial MT"/>
                <a:cs typeface="Arial MT"/>
              </a:rPr>
              <a:t> de</a:t>
            </a:r>
            <a:r>
              <a:rPr sz="1800" spc="5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asistencia </a:t>
            </a:r>
            <a:r>
              <a:rPr sz="1800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sanitaria.</a:t>
            </a:r>
            <a:endParaRPr sz="1800">
              <a:latin typeface="Arial MT"/>
              <a:cs typeface="Arial MT"/>
            </a:endParaRPr>
          </a:p>
        </p:txBody>
      </p: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289803" y="1699260"/>
            <a:ext cx="3493007" cy="3083052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3">
            <a:extLst>
              <a:ext uri="{FF2B5EF4-FFF2-40B4-BE49-F238E27FC236}">
                <a16:creationId xmlns:a16="http://schemas.microsoft.com/office/drawing/2014/main" id="{0D2FA3B5-5945-4985-932E-F0D0DA2CD37F}"/>
              </a:ext>
            </a:extLst>
          </p:cNvPr>
          <p:cNvGrpSpPr/>
          <p:nvPr/>
        </p:nvGrpSpPr>
        <p:grpSpPr>
          <a:xfrm>
            <a:off x="315468" y="114300"/>
            <a:ext cx="8513445" cy="1445260"/>
            <a:chOff x="315468" y="114300"/>
            <a:chExt cx="8513445" cy="1445260"/>
          </a:xfrm>
        </p:grpSpPr>
        <p:pic>
          <p:nvPicPr>
            <p:cNvPr id="3" name="object 4">
              <a:extLst>
                <a:ext uri="{FF2B5EF4-FFF2-40B4-BE49-F238E27FC236}">
                  <a16:creationId xmlns:a16="http://schemas.microsoft.com/office/drawing/2014/main" id="{0A13EA93-FA76-4B94-9DBF-2DE8F8D1C319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15468" y="132588"/>
              <a:ext cx="8513064" cy="1426463"/>
            </a:xfrm>
            <a:prstGeom prst="rect">
              <a:avLst/>
            </a:prstGeom>
          </p:spPr>
        </p:pic>
        <p:pic>
          <p:nvPicPr>
            <p:cNvPr id="4" name="object 5">
              <a:extLst>
                <a:ext uri="{FF2B5EF4-FFF2-40B4-BE49-F238E27FC236}">
                  <a16:creationId xmlns:a16="http://schemas.microsoft.com/office/drawing/2014/main" id="{A76B1250-F715-4ED3-922A-8E3E00505D5B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55676" y="272795"/>
              <a:ext cx="8232648" cy="1146048"/>
            </a:xfrm>
            <a:prstGeom prst="rect">
              <a:avLst/>
            </a:prstGeom>
          </p:spPr>
        </p:pic>
        <p:pic>
          <p:nvPicPr>
            <p:cNvPr id="5" name="object 6">
              <a:extLst>
                <a:ext uri="{FF2B5EF4-FFF2-40B4-BE49-F238E27FC236}">
                  <a16:creationId xmlns:a16="http://schemas.microsoft.com/office/drawing/2014/main" id="{31242D0D-FE93-4DFE-8CB6-405E16EB3F94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23875" y="114300"/>
              <a:ext cx="8086725" cy="1381125"/>
            </a:xfrm>
            <a:prstGeom prst="rect">
              <a:avLst/>
            </a:prstGeom>
          </p:spPr>
        </p:pic>
      </p:grpSp>
      <p:grpSp>
        <p:nvGrpSpPr>
          <p:cNvPr id="6" name="object 7">
            <a:extLst>
              <a:ext uri="{FF2B5EF4-FFF2-40B4-BE49-F238E27FC236}">
                <a16:creationId xmlns:a16="http://schemas.microsoft.com/office/drawing/2014/main" id="{54BFF5A6-8B92-472D-B559-77A27D064DF3}"/>
              </a:ext>
            </a:extLst>
          </p:cNvPr>
          <p:cNvGrpSpPr/>
          <p:nvPr/>
        </p:nvGrpSpPr>
        <p:grpSpPr>
          <a:xfrm>
            <a:off x="2200275" y="1724025"/>
            <a:ext cx="4781550" cy="4191000"/>
            <a:chOff x="2200275" y="1724025"/>
            <a:chExt cx="4781550" cy="4191000"/>
          </a:xfrm>
        </p:grpSpPr>
        <p:pic>
          <p:nvPicPr>
            <p:cNvPr id="7" name="object 8">
              <a:extLst>
                <a:ext uri="{FF2B5EF4-FFF2-40B4-BE49-F238E27FC236}">
                  <a16:creationId xmlns:a16="http://schemas.microsoft.com/office/drawing/2014/main" id="{6A61AA60-0784-48E7-B63F-510CBE938B73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200275" y="1724025"/>
              <a:ext cx="4781550" cy="485775"/>
            </a:xfrm>
            <a:prstGeom prst="rect">
              <a:avLst/>
            </a:prstGeom>
          </p:spPr>
        </p:pic>
        <p:pic>
          <p:nvPicPr>
            <p:cNvPr id="8" name="object 9">
              <a:extLst>
                <a:ext uri="{FF2B5EF4-FFF2-40B4-BE49-F238E27FC236}">
                  <a16:creationId xmlns:a16="http://schemas.microsoft.com/office/drawing/2014/main" id="{14E7C339-BA68-40F1-B4DD-956FDB89F525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472939" y="2127504"/>
              <a:ext cx="245363" cy="217932"/>
            </a:xfrm>
            <a:prstGeom prst="rect">
              <a:avLst/>
            </a:prstGeom>
          </p:spPr>
        </p:pic>
        <p:pic>
          <p:nvPicPr>
            <p:cNvPr id="9" name="object 10">
              <a:extLst>
                <a:ext uri="{FF2B5EF4-FFF2-40B4-BE49-F238E27FC236}">
                  <a16:creationId xmlns:a16="http://schemas.microsoft.com/office/drawing/2014/main" id="{568C2366-30A3-4D08-9D50-3B94ADAE246E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516247" y="2150744"/>
              <a:ext cx="158750" cy="132333"/>
            </a:xfrm>
            <a:prstGeom prst="rect">
              <a:avLst/>
            </a:prstGeom>
          </p:spPr>
        </p:pic>
        <p:pic>
          <p:nvPicPr>
            <p:cNvPr id="10" name="object 11">
              <a:extLst>
                <a:ext uri="{FF2B5EF4-FFF2-40B4-BE49-F238E27FC236}">
                  <a16:creationId xmlns:a16="http://schemas.microsoft.com/office/drawing/2014/main" id="{06EFB81F-5597-422C-9C5C-3C5C1BDDAE2C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200275" y="2257425"/>
              <a:ext cx="4781550" cy="476250"/>
            </a:xfrm>
            <a:prstGeom prst="rect">
              <a:avLst/>
            </a:prstGeom>
          </p:spPr>
        </p:pic>
        <p:pic>
          <p:nvPicPr>
            <p:cNvPr id="11" name="object 12">
              <a:extLst>
                <a:ext uri="{FF2B5EF4-FFF2-40B4-BE49-F238E27FC236}">
                  <a16:creationId xmlns:a16="http://schemas.microsoft.com/office/drawing/2014/main" id="{E6D74422-E021-44FD-82AB-7CBC4A507CFF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472939" y="2657855"/>
              <a:ext cx="245363" cy="217932"/>
            </a:xfrm>
            <a:prstGeom prst="rect">
              <a:avLst/>
            </a:prstGeom>
          </p:spPr>
        </p:pic>
        <p:pic>
          <p:nvPicPr>
            <p:cNvPr id="12" name="object 13">
              <a:extLst>
                <a:ext uri="{FF2B5EF4-FFF2-40B4-BE49-F238E27FC236}">
                  <a16:creationId xmlns:a16="http://schemas.microsoft.com/office/drawing/2014/main" id="{0450BB9A-C37A-460E-A6D7-164E7DDBE8A2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516247" y="2680080"/>
              <a:ext cx="158750" cy="132334"/>
            </a:xfrm>
            <a:prstGeom prst="rect">
              <a:avLst/>
            </a:prstGeom>
          </p:spPr>
        </p:pic>
        <p:pic>
          <p:nvPicPr>
            <p:cNvPr id="13" name="object 14">
              <a:extLst>
                <a:ext uri="{FF2B5EF4-FFF2-40B4-BE49-F238E27FC236}">
                  <a16:creationId xmlns:a16="http://schemas.microsoft.com/office/drawing/2014/main" id="{64AA414C-49C0-49D5-818C-8F850C114048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200275" y="2781300"/>
              <a:ext cx="4781550" cy="485775"/>
            </a:xfrm>
            <a:prstGeom prst="rect">
              <a:avLst/>
            </a:prstGeom>
          </p:spPr>
        </p:pic>
        <p:pic>
          <p:nvPicPr>
            <p:cNvPr id="14" name="object 15">
              <a:extLst>
                <a:ext uri="{FF2B5EF4-FFF2-40B4-BE49-F238E27FC236}">
                  <a16:creationId xmlns:a16="http://schemas.microsoft.com/office/drawing/2014/main" id="{F8DEC18D-C68E-48FB-BD03-29A2068B6892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4472939" y="3186683"/>
              <a:ext cx="245363" cy="217932"/>
            </a:xfrm>
            <a:prstGeom prst="rect">
              <a:avLst/>
            </a:prstGeom>
          </p:spPr>
        </p:pic>
        <p:pic>
          <p:nvPicPr>
            <p:cNvPr id="15" name="object 16">
              <a:extLst>
                <a:ext uri="{FF2B5EF4-FFF2-40B4-BE49-F238E27FC236}">
                  <a16:creationId xmlns:a16="http://schemas.microsoft.com/office/drawing/2014/main" id="{6AA4A7D2-122D-43AD-9B2F-3BA93C0DB699}"/>
                </a:ext>
              </a:extLst>
            </p:cNvPr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4516247" y="3209289"/>
              <a:ext cx="158750" cy="132334"/>
            </a:xfrm>
            <a:prstGeom prst="rect">
              <a:avLst/>
            </a:prstGeom>
          </p:spPr>
        </p:pic>
        <p:pic>
          <p:nvPicPr>
            <p:cNvPr id="16" name="object 17">
              <a:extLst>
                <a:ext uri="{FF2B5EF4-FFF2-40B4-BE49-F238E27FC236}">
                  <a16:creationId xmlns:a16="http://schemas.microsoft.com/office/drawing/2014/main" id="{E74F467B-DC70-4410-B3D4-9E00A1164CDB}"/>
                </a:ext>
              </a:extLst>
            </p:cNvPr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2200275" y="3314700"/>
              <a:ext cx="4781550" cy="476250"/>
            </a:xfrm>
            <a:prstGeom prst="rect">
              <a:avLst/>
            </a:prstGeom>
          </p:spPr>
        </p:pic>
        <p:pic>
          <p:nvPicPr>
            <p:cNvPr id="17" name="object 18">
              <a:extLst>
                <a:ext uri="{FF2B5EF4-FFF2-40B4-BE49-F238E27FC236}">
                  <a16:creationId xmlns:a16="http://schemas.microsoft.com/office/drawing/2014/main" id="{481AD4AE-A11C-4B0A-93F3-D5A30AF23384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472939" y="3715511"/>
              <a:ext cx="245363" cy="217931"/>
            </a:xfrm>
            <a:prstGeom prst="rect">
              <a:avLst/>
            </a:prstGeom>
          </p:spPr>
        </p:pic>
        <p:pic>
          <p:nvPicPr>
            <p:cNvPr id="18" name="object 19">
              <a:extLst>
                <a:ext uri="{FF2B5EF4-FFF2-40B4-BE49-F238E27FC236}">
                  <a16:creationId xmlns:a16="http://schemas.microsoft.com/office/drawing/2014/main" id="{788FE5F0-84AA-4516-B0B5-4CB7159368DA}"/>
                </a:ext>
              </a:extLst>
            </p:cNvPr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4516247" y="3738626"/>
              <a:ext cx="158750" cy="132334"/>
            </a:xfrm>
            <a:prstGeom prst="rect">
              <a:avLst/>
            </a:prstGeom>
          </p:spPr>
        </p:pic>
        <p:pic>
          <p:nvPicPr>
            <p:cNvPr id="19" name="object 20">
              <a:extLst>
                <a:ext uri="{FF2B5EF4-FFF2-40B4-BE49-F238E27FC236}">
                  <a16:creationId xmlns:a16="http://schemas.microsoft.com/office/drawing/2014/main" id="{AC84EA83-4412-4FD1-BFAD-5553CF7B7F28}"/>
                </a:ext>
              </a:extLst>
            </p:cNvPr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2200275" y="3848100"/>
              <a:ext cx="4781550" cy="476250"/>
            </a:xfrm>
            <a:prstGeom prst="rect">
              <a:avLst/>
            </a:prstGeom>
          </p:spPr>
        </p:pic>
        <p:pic>
          <p:nvPicPr>
            <p:cNvPr id="20" name="object 21">
              <a:extLst>
                <a:ext uri="{FF2B5EF4-FFF2-40B4-BE49-F238E27FC236}">
                  <a16:creationId xmlns:a16="http://schemas.microsoft.com/office/drawing/2014/main" id="{D82B3E68-5148-4F39-8E11-D1F52E3D0F6E}"/>
                </a:ext>
              </a:extLst>
            </p:cNvPr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4472939" y="4245864"/>
              <a:ext cx="245363" cy="216407"/>
            </a:xfrm>
            <a:prstGeom prst="rect">
              <a:avLst/>
            </a:prstGeom>
          </p:spPr>
        </p:pic>
        <p:pic>
          <p:nvPicPr>
            <p:cNvPr id="21" name="object 22">
              <a:extLst>
                <a:ext uri="{FF2B5EF4-FFF2-40B4-BE49-F238E27FC236}">
                  <a16:creationId xmlns:a16="http://schemas.microsoft.com/office/drawing/2014/main" id="{1E07FA2A-EDDB-419B-BDB7-DC990CA15B7D}"/>
                </a:ext>
              </a:extLst>
            </p:cNvPr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4516247" y="4267961"/>
              <a:ext cx="158750" cy="132333"/>
            </a:xfrm>
            <a:prstGeom prst="rect">
              <a:avLst/>
            </a:prstGeom>
          </p:spPr>
        </p:pic>
        <p:pic>
          <p:nvPicPr>
            <p:cNvPr id="22" name="object 23">
              <a:extLst>
                <a:ext uri="{FF2B5EF4-FFF2-40B4-BE49-F238E27FC236}">
                  <a16:creationId xmlns:a16="http://schemas.microsoft.com/office/drawing/2014/main" id="{7E3FD770-D6A5-4297-8646-D31B93383055}"/>
                </a:ext>
              </a:extLst>
            </p:cNvPr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2200275" y="4371975"/>
              <a:ext cx="4781550" cy="485775"/>
            </a:xfrm>
            <a:prstGeom prst="rect">
              <a:avLst/>
            </a:prstGeom>
          </p:spPr>
        </p:pic>
        <p:pic>
          <p:nvPicPr>
            <p:cNvPr id="23" name="object 24">
              <a:extLst>
                <a:ext uri="{FF2B5EF4-FFF2-40B4-BE49-F238E27FC236}">
                  <a16:creationId xmlns:a16="http://schemas.microsoft.com/office/drawing/2014/main" id="{DFC80186-6FA8-4D76-B681-A12D8694B263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4472939" y="4774692"/>
              <a:ext cx="245363" cy="217931"/>
            </a:xfrm>
            <a:prstGeom prst="rect">
              <a:avLst/>
            </a:prstGeom>
          </p:spPr>
        </p:pic>
        <p:pic>
          <p:nvPicPr>
            <p:cNvPr id="24" name="object 25">
              <a:extLst>
                <a:ext uri="{FF2B5EF4-FFF2-40B4-BE49-F238E27FC236}">
                  <a16:creationId xmlns:a16="http://schemas.microsoft.com/office/drawing/2014/main" id="{F4EB2C22-8231-4AD2-B803-8EF0DD70F0E2}"/>
                </a:ext>
              </a:extLst>
            </p:cNvPr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4516247" y="4797298"/>
              <a:ext cx="158750" cy="132333"/>
            </a:xfrm>
            <a:prstGeom prst="rect">
              <a:avLst/>
            </a:prstGeom>
          </p:spPr>
        </p:pic>
        <p:pic>
          <p:nvPicPr>
            <p:cNvPr id="25" name="object 26">
              <a:extLst>
                <a:ext uri="{FF2B5EF4-FFF2-40B4-BE49-F238E27FC236}">
                  <a16:creationId xmlns:a16="http://schemas.microsoft.com/office/drawing/2014/main" id="{DD66E631-524D-4232-8E5A-05350DECB5D0}"/>
                </a:ext>
              </a:extLst>
            </p:cNvPr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2200275" y="4905375"/>
              <a:ext cx="4781550" cy="476250"/>
            </a:xfrm>
            <a:prstGeom prst="rect">
              <a:avLst/>
            </a:prstGeom>
          </p:spPr>
        </p:pic>
        <p:pic>
          <p:nvPicPr>
            <p:cNvPr id="26" name="object 27">
              <a:extLst>
                <a:ext uri="{FF2B5EF4-FFF2-40B4-BE49-F238E27FC236}">
                  <a16:creationId xmlns:a16="http://schemas.microsoft.com/office/drawing/2014/main" id="{F0C432AC-0EAB-4965-A6CE-7EF5FA7EF0A7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472939" y="5303520"/>
              <a:ext cx="245363" cy="217931"/>
            </a:xfrm>
            <a:prstGeom prst="rect">
              <a:avLst/>
            </a:prstGeom>
          </p:spPr>
        </p:pic>
        <p:pic>
          <p:nvPicPr>
            <p:cNvPr id="27" name="object 28">
              <a:extLst>
                <a:ext uri="{FF2B5EF4-FFF2-40B4-BE49-F238E27FC236}">
                  <a16:creationId xmlns:a16="http://schemas.microsoft.com/office/drawing/2014/main" id="{2E87665B-5F33-432F-A8E9-337ECAB34828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516247" y="5326634"/>
              <a:ext cx="158750" cy="132334"/>
            </a:xfrm>
            <a:prstGeom prst="rect">
              <a:avLst/>
            </a:prstGeom>
          </p:spPr>
        </p:pic>
        <p:pic>
          <p:nvPicPr>
            <p:cNvPr id="28" name="object 29">
              <a:extLst>
                <a:ext uri="{FF2B5EF4-FFF2-40B4-BE49-F238E27FC236}">
                  <a16:creationId xmlns:a16="http://schemas.microsoft.com/office/drawing/2014/main" id="{BA38AE56-7F35-4A2D-B1E7-0DE99BE5CAD9}"/>
                </a:ext>
              </a:extLst>
            </p:cNvPr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2200275" y="5429250"/>
              <a:ext cx="4781550" cy="485775"/>
            </a:xfrm>
            <a:prstGeom prst="rect">
              <a:avLst/>
            </a:prstGeom>
          </p:spPr>
        </p:pic>
      </p:grpSp>
      <p:sp>
        <p:nvSpPr>
          <p:cNvPr id="29" name="object 30">
            <a:extLst>
              <a:ext uri="{FF2B5EF4-FFF2-40B4-BE49-F238E27FC236}">
                <a16:creationId xmlns:a16="http://schemas.microsoft.com/office/drawing/2014/main" id="{DEFEB650-BD7C-427B-8D26-D020108CCBCE}"/>
              </a:ext>
            </a:extLst>
          </p:cNvPr>
          <p:cNvSpPr txBox="1"/>
          <p:nvPr/>
        </p:nvSpPr>
        <p:spPr>
          <a:xfrm>
            <a:off x="2486025" y="1833498"/>
            <a:ext cx="4215765" cy="39147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" algn="ctr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latin typeface="Arial"/>
                <a:cs typeface="Arial"/>
              </a:rPr>
              <a:t>Educación</a:t>
            </a:r>
            <a:r>
              <a:rPr sz="1200" b="1" spc="-30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sanitaria</a:t>
            </a:r>
            <a:r>
              <a:rPr sz="1200" b="1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y</a:t>
            </a:r>
            <a:r>
              <a:rPr sz="1200" b="1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promoción</a:t>
            </a:r>
            <a:r>
              <a:rPr sz="1200" b="1" spc="5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para</a:t>
            </a:r>
            <a:r>
              <a:rPr sz="1200" b="1" spc="5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la</a:t>
            </a:r>
            <a:r>
              <a:rPr sz="1200" b="1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salud</a:t>
            </a:r>
            <a:endParaRPr sz="1200">
              <a:latin typeface="Arial"/>
              <a:cs typeface="Arial"/>
            </a:endParaRPr>
          </a:p>
          <a:p>
            <a:pPr marL="615950" marR="603885" algn="ctr">
              <a:lnSpc>
                <a:spcPct val="289400"/>
              </a:lnSpc>
            </a:pPr>
            <a:r>
              <a:rPr sz="1200" b="1" dirty="0">
                <a:latin typeface="Arial"/>
                <a:cs typeface="Arial"/>
              </a:rPr>
              <a:t>Suministro </a:t>
            </a:r>
            <a:r>
              <a:rPr sz="1200" b="1" spc="-5" dirty="0">
                <a:latin typeface="Arial"/>
                <a:cs typeface="Arial"/>
              </a:rPr>
              <a:t>de agua de consumo humano </a:t>
            </a:r>
            <a:r>
              <a:rPr sz="1200" b="1" spc="-320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Nutrición</a:t>
            </a:r>
            <a:endParaRPr sz="1200">
              <a:latin typeface="Arial"/>
              <a:cs typeface="Arial"/>
            </a:endParaRPr>
          </a:p>
          <a:p>
            <a:pPr marL="80645" marR="71755" algn="ctr">
              <a:lnSpc>
                <a:spcPct val="289500"/>
              </a:lnSpc>
            </a:pPr>
            <a:r>
              <a:rPr sz="1200" b="1" spc="-10" dirty="0">
                <a:latin typeface="Arial"/>
                <a:cs typeface="Arial"/>
              </a:rPr>
              <a:t>Atención</a:t>
            </a:r>
            <a:r>
              <a:rPr sz="1200" b="1" spc="45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materno</a:t>
            </a:r>
            <a:r>
              <a:rPr sz="1200" b="1" spc="1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infantil,</a:t>
            </a:r>
            <a:r>
              <a:rPr sz="1200" b="1" spc="10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incluida</a:t>
            </a:r>
            <a:r>
              <a:rPr sz="1200" b="1" spc="20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planificación familiar </a:t>
            </a:r>
            <a:r>
              <a:rPr sz="1200" b="1" spc="-32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Inmunizaciones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3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050">
              <a:latin typeface="Arial"/>
              <a:cs typeface="Arial"/>
            </a:endParaRPr>
          </a:p>
          <a:p>
            <a:pPr marL="2540" algn="ctr">
              <a:lnSpc>
                <a:spcPct val="100000"/>
              </a:lnSpc>
            </a:pPr>
            <a:r>
              <a:rPr sz="1200" b="1" dirty="0">
                <a:latin typeface="Arial"/>
                <a:cs typeface="Arial"/>
              </a:rPr>
              <a:t>Salud</a:t>
            </a:r>
            <a:r>
              <a:rPr sz="1200" b="1" spc="-60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mental</a:t>
            </a:r>
            <a:endParaRPr sz="1200">
              <a:latin typeface="Arial"/>
              <a:cs typeface="Arial"/>
            </a:endParaRPr>
          </a:p>
          <a:p>
            <a:pPr marL="12700" marR="5080" algn="ctr">
              <a:lnSpc>
                <a:spcPct val="289500"/>
              </a:lnSpc>
            </a:pPr>
            <a:r>
              <a:rPr sz="1200" b="1" spc="-5" dirty="0">
                <a:latin typeface="Arial"/>
                <a:cs typeface="Arial"/>
              </a:rPr>
              <a:t>Prevención y control de </a:t>
            </a:r>
            <a:r>
              <a:rPr sz="1200" b="1" dirty="0">
                <a:latin typeface="Arial"/>
                <a:cs typeface="Arial"/>
              </a:rPr>
              <a:t>enfermedades endémicas locales </a:t>
            </a:r>
            <a:r>
              <a:rPr sz="1200" b="1" spc="-325" dirty="0">
                <a:latin typeface="Arial"/>
                <a:cs typeface="Arial"/>
              </a:rPr>
              <a:t> </a:t>
            </a:r>
            <a:r>
              <a:rPr sz="1200" b="1" spc="-10" dirty="0">
                <a:latin typeface="Arial"/>
                <a:cs typeface="Arial"/>
              </a:rPr>
              <a:t>Tratamiento</a:t>
            </a:r>
            <a:r>
              <a:rPr sz="1200" b="1" spc="-25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de emergencias</a:t>
            </a:r>
            <a:r>
              <a:rPr sz="1200" b="1" spc="-25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y</a:t>
            </a:r>
            <a:r>
              <a:rPr sz="1200" b="1" spc="1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traumatismos</a:t>
            </a:r>
            <a:r>
              <a:rPr sz="1200" b="1" spc="-20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comunes</a:t>
            </a:r>
            <a:endParaRPr sz="12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753974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15468" y="19050"/>
            <a:ext cx="8513445" cy="1933575"/>
            <a:chOff x="315468" y="19050"/>
            <a:chExt cx="8513445" cy="193357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15468" y="132587"/>
              <a:ext cx="8513064" cy="1781555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55676" y="272795"/>
              <a:ext cx="8232648" cy="1501139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85775" y="19050"/>
              <a:ext cx="8296275" cy="1933575"/>
            </a:xfrm>
            <a:prstGeom prst="rect">
              <a:avLst/>
            </a:prstGeom>
          </p:spPr>
        </p:pic>
      </p:grpSp>
      <p:pic>
        <p:nvPicPr>
          <p:cNvPr id="6" name="object 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771650" y="2085975"/>
            <a:ext cx="1733550" cy="1066800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1917319" y="2167839"/>
            <a:ext cx="1412875" cy="841375"/>
          </a:xfrm>
          <a:prstGeom prst="rect">
            <a:avLst/>
          </a:prstGeom>
        </p:spPr>
        <p:txBody>
          <a:bodyPr vert="horz" wrap="square" lIns="0" tIns="37465" rIns="0" bIns="0" rtlCol="0">
            <a:spAutoFit/>
          </a:bodyPr>
          <a:lstStyle/>
          <a:p>
            <a:pPr marL="12065" marR="5080" algn="ctr">
              <a:lnSpc>
                <a:spcPct val="86500"/>
              </a:lnSpc>
              <a:spcBef>
                <a:spcPts val="295"/>
              </a:spcBef>
            </a:pPr>
            <a:r>
              <a:rPr sz="1200" b="1" dirty="0">
                <a:latin typeface="Arial"/>
                <a:cs typeface="Arial"/>
              </a:rPr>
              <a:t>Extensión de la </a:t>
            </a:r>
            <a:r>
              <a:rPr sz="1200" b="1" spc="5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cobertura de los </a:t>
            </a:r>
            <a:r>
              <a:rPr sz="1200" b="1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servicios de salud </a:t>
            </a:r>
            <a:r>
              <a:rPr sz="1200" b="1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y</a:t>
            </a:r>
            <a:r>
              <a:rPr sz="1200" b="1" spc="-40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mejoramiento</a:t>
            </a:r>
            <a:r>
              <a:rPr sz="1200" b="1" spc="-15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del </a:t>
            </a:r>
            <a:r>
              <a:rPr sz="1200" b="1" spc="-320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ambiente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3493008" y="2085975"/>
            <a:ext cx="2155825" cy="1066800"/>
            <a:chOff x="3493008" y="2085975"/>
            <a:chExt cx="2155825" cy="1066800"/>
          </a:xfrm>
        </p:grpSpPr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493008" y="2368295"/>
              <a:ext cx="432815" cy="507491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542792" y="2408427"/>
              <a:ext cx="331216" cy="387476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3542792" y="2408427"/>
              <a:ext cx="331470" cy="387985"/>
            </a:xfrm>
            <a:custGeom>
              <a:avLst/>
              <a:gdLst/>
              <a:ahLst/>
              <a:cxnLst/>
              <a:rect l="l" t="t" r="r" b="b"/>
              <a:pathLst>
                <a:path w="331470" h="387985">
                  <a:moveTo>
                    <a:pt x="0" y="77470"/>
                  </a:moveTo>
                  <a:lnTo>
                    <a:pt x="165608" y="77470"/>
                  </a:lnTo>
                  <a:lnTo>
                    <a:pt x="165608" y="0"/>
                  </a:lnTo>
                  <a:lnTo>
                    <a:pt x="331216" y="193675"/>
                  </a:lnTo>
                  <a:lnTo>
                    <a:pt x="165608" y="387476"/>
                  </a:lnTo>
                  <a:lnTo>
                    <a:pt x="165608" y="310007"/>
                  </a:lnTo>
                  <a:lnTo>
                    <a:pt x="0" y="310007"/>
                  </a:lnTo>
                  <a:lnTo>
                    <a:pt x="0" y="77470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962400" y="2085975"/>
              <a:ext cx="1685925" cy="1066800"/>
            </a:xfrm>
            <a:prstGeom prst="rect">
              <a:avLst/>
            </a:prstGeom>
          </p:spPr>
        </p:pic>
      </p:grpSp>
      <p:sp>
        <p:nvSpPr>
          <p:cNvPr id="13" name="object 13"/>
          <p:cNvSpPr txBox="1"/>
          <p:nvPr/>
        </p:nvSpPr>
        <p:spPr>
          <a:xfrm>
            <a:off x="4227321" y="2325751"/>
            <a:ext cx="1167130" cy="524510"/>
          </a:xfrm>
          <a:prstGeom prst="rect">
            <a:avLst/>
          </a:prstGeom>
        </p:spPr>
        <p:txBody>
          <a:bodyPr vert="horz" wrap="square" lIns="0" tIns="37465" rIns="0" bIns="0" rtlCol="0">
            <a:spAutoFit/>
          </a:bodyPr>
          <a:lstStyle/>
          <a:p>
            <a:pPr marL="12700" marR="5080" algn="ctr">
              <a:lnSpc>
                <a:spcPct val="86300"/>
              </a:lnSpc>
              <a:spcBef>
                <a:spcPts val="295"/>
              </a:spcBef>
            </a:pPr>
            <a:r>
              <a:rPr sz="1200" b="1" dirty="0">
                <a:latin typeface="Arial"/>
                <a:cs typeface="Arial"/>
              </a:rPr>
              <a:t>Desarrollo</a:t>
            </a:r>
            <a:r>
              <a:rPr sz="1200" b="1" spc="-70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de</a:t>
            </a:r>
            <a:r>
              <a:rPr sz="1200" b="1" spc="-35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la </a:t>
            </a:r>
            <a:r>
              <a:rPr sz="1200" b="1" spc="-320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articulación </a:t>
            </a:r>
            <a:r>
              <a:rPr sz="1200" b="1" dirty="0">
                <a:latin typeface="Arial"/>
                <a:cs typeface="Arial"/>
              </a:rPr>
              <a:t> intersectorial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5681471" y="2085975"/>
            <a:ext cx="2167255" cy="1066800"/>
            <a:chOff x="5681471" y="2085975"/>
            <a:chExt cx="2167255" cy="1066800"/>
          </a:xfrm>
        </p:grpSpPr>
        <p:pic>
          <p:nvPicPr>
            <p:cNvPr id="15" name="object 15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681471" y="2368295"/>
              <a:ext cx="431291" cy="507491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730493" y="2408427"/>
              <a:ext cx="331342" cy="387476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5730493" y="2408427"/>
              <a:ext cx="331470" cy="387985"/>
            </a:xfrm>
            <a:custGeom>
              <a:avLst/>
              <a:gdLst/>
              <a:ahLst/>
              <a:cxnLst/>
              <a:rect l="l" t="t" r="r" b="b"/>
              <a:pathLst>
                <a:path w="331470" h="387985">
                  <a:moveTo>
                    <a:pt x="0" y="77470"/>
                  </a:moveTo>
                  <a:lnTo>
                    <a:pt x="165734" y="77470"/>
                  </a:lnTo>
                  <a:lnTo>
                    <a:pt x="165734" y="0"/>
                  </a:lnTo>
                  <a:lnTo>
                    <a:pt x="331342" y="193675"/>
                  </a:lnTo>
                  <a:lnTo>
                    <a:pt x="165734" y="387476"/>
                  </a:lnTo>
                  <a:lnTo>
                    <a:pt x="165734" y="310007"/>
                  </a:lnTo>
                  <a:lnTo>
                    <a:pt x="0" y="310007"/>
                  </a:lnTo>
                  <a:lnTo>
                    <a:pt x="0" y="77470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153149" y="2085975"/>
              <a:ext cx="1695450" cy="1066800"/>
            </a:xfrm>
            <a:prstGeom prst="rect">
              <a:avLst/>
            </a:prstGeom>
          </p:spPr>
        </p:pic>
      </p:grpSp>
      <p:sp>
        <p:nvSpPr>
          <p:cNvPr id="19" name="object 19"/>
          <p:cNvSpPr txBox="1"/>
          <p:nvPr/>
        </p:nvSpPr>
        <p:spPr>
          <a:xfrm>
            <a:off x="6326885" y="2246757"/>
            <a:ext cx="1344930" cy="682625"/>
          </a:xfrm>
          <a:prstGeom prst="rect">
            <a:avLst/>
          </a:prstGeom>
        </p:spPr>
        <p:txBody>
          <a:bodyPr vert="horz" wrap="square" lIns="0" tIns="37465" rIns="0" bIns="0" rtlCol="0">
            <a:spAutoFit/>
          </a:bodyPr>
          <a:lstStyle/>
          <a:p>
            <a:pPr marL="12700" marR="5080" indent="-1270" algn="ctr">
              <a:lnSpc>
                <a:spcPct val="86500"/>
              </a:lnSpc>
              <a:spcBef>
                <a:spcPts val="295"/>
              </a:spcBef>
            </a:pPr>
            <a:r>
              <a:rPr sz="1200" b="1" dirty="0">
                <a:latin typeface="Arial"/>
                <a:cs typeface="Arial"/>
              </a:rPr>
              <a:t>Desarrollo </a:t>
            </a:r>
            <a:r>
              <a:rPr sz="1200" b="1" spc="-5" dirty="0">
                <a:latin typeface="Arial"/>
                <a:cs typeface="Arial"/>
              </a:rPr>
              <a:t>de la </a:t>
            </a:r>
            <a:r>
              <a:rPr sz="1200" b="1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investigación</a:t>
            </a:r>
            <a:r>
              <a:rPr sz="1200" b="1" spc="-3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y</a:t>
            </a:r>
            <a:r>
              <a:rPr sz="1200" b="1" spc="-3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de </a:t>
            </a:r>
            <a:r>
              <a:rPr sz="1200" b="1" spc="-320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tecnologías </a:t>
            </a:r>
            <a:r>
              <a:rPr sz="1200" b="1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apropiadas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6153150" y="3179064"/>
            <a:ext cx="1724025" cy="1536065"/>
            <a:chOff x="6153150" y="3179064"/>
            <a:chExt cx="1724025" cy="1536065"/>
          </a:xfrm>
        </p:grpSpPr>
        <p:pic>
          <p:nvPicPr>
            <p:cNvPr id="21" name="object 21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745223" y="3179064"/>
              <a:ext cx="507492" cy="431292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6805676" y="3208528"/>
              <a:ext cx="387603" cy="331216"/>
            </a:xfrm>
            <a:prstGeom prst="rect">
              <a:avLst/>
            </a:prstGeom>
          </p:spPr>
        </p:pic>
        <p:sp>
          <p:nvSpPr>
            <p:cNvPr id="23" name="object 23"/>
            <p:cNvSpPr/>
            <p:nvPr/>
          </p:nvSpPr>
          <p:spPr>
            <a:xfrm>
              <a:off x="6805676" y="3208528"/>
              <a:ext cx="387985" cy="331470"/>
            </a:xfrm>
            <a:custGeom>
              <a:avLst/>
              <a:gdLst/>
              <a:ahLst/>
              <a:cxnLst/>
              <a:rect l="l" t="t" r="r" b="b"/>
              <a:pathLst>
                <a:path w="387984" h="331470">
                  <a:moveTo>
                    <a:pt x="310006" y="0"/>
                  </a:moveTo>
                  <a:lnTo>
                    <a:pt x="310006" y="165608"/>
                  </a:lnTo>
                  <a:lnTo>
                    <a:pt x="387603" y="165608"/>
                  </a:lnTo>
                  <a:lnTo>
                    <a:pt x="193801" y="331216"/>
                  </a:lnTo>
                  <a:lnTo>
                    <a:pt x="0" y="165608"/>
                  </a:lnTo>
                  <a:lnTo>
                    <a:pt x="77470" y="165608"/>
                  </a:lnTo>
                  <a:lnTo>
                    <a:pt x="77470" y="0"/>
                  </a:lnTo>
                  <a:lnTo>
                    <a:pt x="310006" y="0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4" name="object 24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6153150" y="3648075"/>
              <a:ext cx="1724025" cy="1066800"/>
            </a:xfrm>
            <a:prstGeom prst="rect">
              <a:avLst/>
            </a:prstGeom>
          </p:spPr>
        </p:pic>
      </p:grpSp>
      <p:sp>
        <p:nvSpPr>
          <p:cNvPr id="25" name="object 25"/>
          <p:cNvSpPr txBox="1"/>
          <p:nvPr/>
        </p:nvSpPr>
        <p:spPr>
          <a:xfrm>
            <a:off x="6297929" y="3888740"/>
            <a:ext cx="1403985" cy="523875"/>
          </a:xfrm>
          <a:prstGeom prst="rect">
            <a:avLst/>
          </a:prstGeom>
        </p:spPr>
        <p:txBody>
          <a:bodyPr vert="horz" wrap="square" lIns="0" tIns="37465" rIns="0" bIns="0" rtlCol="0">
            <a:spAutoFit/>
          </a:bodyPr>
          <a:lstStyle/>
          <a:p>
            <a:pPr marL="12700" marR="5080" algn="ctr">
              <a:lnSpc>
                <a:spcPct val="86200"/>
              </a:lnSpc>
              <a:spcBef>
                <a:spcPts val="295"/>
              </a:spcBef>
            </a:pPr>
            <a:r>
              <a:rPr sz="1200" b="1" dirty="0">
                <a:latin typeface="Arial"/>
                <a:cs typeface="Arial"/>
              </a:rPr>
              <a:t>Disponibilidad </a:t>
            </a:r>
            <a:r>
              <a:rPr sz="1200" b="1" spc="-5" dirty="0">
                <a:latin typeface="Arial"/>
                <a:cs typeface="Arial"/>
              </a:rPr>
              <a:t>de </a:t>
            </a:r>
            <a:r>
              <a:rPr sz="1200" b="1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insumos</a:t>
            </a:r>
            <a:r>
              <a:rPr sz="1200" b="1" spc="-35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y</a:t>
            </a:r>
            <a:r>
              <a:rPr sz="1200" b="1" spc="-25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equipos </a:t>
            </a:r>
            <a:r>
              <a:rPr sz="1200" b="1" spc="-31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críticos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26" name="object 26"/>
          <p:cNvGrpSpPr/>
          <p:nvPr/>
        </p:nvGrpSpPr>
        <p:grpSpPr>
          <a:xfrm>
            <a:off x="3962400" y="3648075"/>
            <a:ext cx="2167255" cy="1066800"/>
            <a:chOff x="3962400" y="3648075"/>
            <a:chExt cx="2167255" cy="1066800"/>
          </a:xfrm>
        </p:grpSpPr>
        <p:pic>
          <p:nvPicPr>
            <p:cNvPr id="27" name="object 27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5698235" y="3931920"/>
              <a:ext cx="431291" cy="505968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5749289" y="3971036"/>
              <a:ext cx="331343" cy="387603"/>
            </a:xfrm>
            <a:prstGeom prst="rect">
              <a:avLst/>
            </a:prstGeom>
          </p:spPr>
        </p:pic>
        <p:sp>
          <p:nvSpPr>
            <p:cNvPr id="29" name="object 29"/>
            <p:cNvSpPr/>
            <p:nvPr/>
          </p:nvSpPr>
          <p:spPr>
            <a:xfrm>
              <a:off x="5749289" y="3971036"/>
              <a:ext cx="331470" cy="387985"/>
            </a:xfrm>
            <a:custGeom>
              <a:avLst/>
              <a:gdLst/>
              <a:ahLst/>
              <a:cxnLst/>
              <a:rect l="l" t="t" r="r" b="b"/>
              <a:pathLst>
                <a:path w="331470" h="387985">
                  <a:moveTo>
                    <a:pt x="331343" y="310133"/>
                  </a:moveTo>
                  <a:lnTo>
                    <a:pt x="165608" y="310133"/>
                  </a:lnTo>
                  <a:lnTo>
                    <a:pt x="165608" y="387603"/>
                  </a:lnTo>
                  <a:lnTo>
                    <a:pt x="0" y="193801"/>
                  </a:lnTo>
                  <a:lnTo>
                    <a:pt x="165608" y="0"/>
                  </a:lnTo>
                  <a:lnTo>
                    <a:pt x="165608" y="77596"/>
                  </a:lnTo>
                  <a:lnTo>
                    <a:pt x="331343" y="77596"/>
                  </a:lnTo>
                  <a:lnTo>
                    <a:pt x="331343" y="310133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0" name="object 30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3962400" y="3648075"/>
              <a:ext cx="1685925" cy="1066800"/>
            </a:xfrm>
            <a:prstGeom prst="rect">
              <a:avLst/>
            </a:prstGeom>
          </p:spPr>
        </p:pic>
      </p:grpSp>
      <p:sp>
        <p:nvSpPr>
          <p:cNvPr id="31" name="object 31"/>
          <p:cNvSpPr txBox="1"/>
          <p:nvPr/>
        </p:nvSpPr>
        <p:spPr>
          <a:xfrm>
            <a:off x="4117594" y="3888740"/>
            <a:ext cx="1387475" cy="523875"/>
          </a:xfrm>
          <a:prstGeom prst="rect">
            <a:avLst/>
          </a:prstGeom>
        </p:spPr>
        <p:txBody>
          <a:bodyPr vert="horz" wrap="square" lIns="0" tIns="37465" rIns="0" bIns="0" rtlCol="0">
            <a:spAutoFit/>
          </a:bodyPr>
          <a:lstStyle/>
          <a:p>
            <a:pPr marL="12700" marR="5080" indent="5715" algn="ctr">
              <a:lnSpc>
                <a:spcPct val="86200"/>
              </a:lnSpc>
              <a:spcBef>
                <a:spcPts val="295"/>
              </a:spcBef>
            </a:pPr>
            <a:r>
              <a:rPr sz="1200" b="1" spc="-5" dirty="0">
                <a:latin typeface="Arial"/>
                <a:cs typeface="Arial"/>
              </a:rPr>
              <a:t>Formación y </a:t>
            </a:r>
            <a:r>
              <a:rPr sz="1200" b="1" dirty="0">
                <a:latin typeface="Arial"/>
                <a:cs typeface="Arial"/>
              </a:rPr>
              <a:t> utilización </a:t>
            </a:r>
            <a:r>
              <a:rPr sz="1200" b="1" spc="-5" dirty="0">
                <a:latin typeface="Arial"/>
                <a:cs typeface="Arial"/>
              </a:rPr>
              <a:t>de </a:t>
            </a:r>
            <a:r>
              <a:rPr sz="1200" b="1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recursos</a:t>
            </a:r>
            <a:r>
              <a:rPr sz="1200" b="1" spc="-55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humanos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32" name="object 32"/>
          <p:cNvGrpSpPr/>
          <p:nvPr/>
        </p:nvGrpSpPr>
        <p:grpSpPr>
          <a:xfrm>
            <a:off x="1771650" y="3648075"/>
            <a:ext cx="2171065" cy="1066800"/>
            <a:chOff x="1771650" y="3648075"/>
            <a:chExt cx="2171065" cy="1066800"/>
          </a:xfrm>
        </p:grpSpPr>
        <p:pic>
          <p:nvPicPr>
            <p:cNvPr id="33" name="object 33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3509772" y="3931920"/>
              <a:ext cx="432815" cy="505968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3561588" y="3971036"/>
              <a:ext cx="331215" cy="387603"/>
            </a:xfrm>
            <a:prstGeom prst="rect">
              <a:avLst/>
            </a:prstGeom>
          </p:spPr>
        </p:pic>
        <p:sp>
          <p:nvSpPr>
            <p:cNvPr id="35" name="object 35"/>
            <p:cNvSpPr/>
            <p:nvPr/>
          </p:nvSpPr>
          <p:spPr>
            <a:xfrm>
              <a:off x="3561588" y="3971036"/>
              <a:ext cx="331470" cy="387985"/>
            </a:xfrm>
            <a:custGeom>
              <a:avLst/>
              <a:gdLst/>
              <a:ahLst/>
              <a:cxnLst/>
              <a:rect l="l" t="t" r="r" b="b"/>
              <a:pathLst>
                <a:path w="331470" h="387985">
                  <a:moveTo>
                    <a:pt x="331215" y="310133"/>
                  </a:moveTo>
                  <a:lnTo>
                    <a:pt x="165608" y="310133"/>
                  </a:lnTo>
                  <a:lnTo>
                    <a:pt x="165608" y="387603"/>
                  </a:lnTo>
                  <a:lnTo>
                    <a:pt x="0" y="193801"/>
                  </a:lnTo>
                  <a:lnTo>
                    <a:pt x="165608" y="0"/>
                  </a:lnTo>
                  <a:lnTo>
                    <a:pt x="165608" y="77596"/>
                  </a:lnTo>
                  <a:lnTo>
                    <a:pt x="331215" y="77596"/>
                  </a:lnTo>
                  <a:lnTo>
                    <a:pt x="331215" y="310133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6" name="object 36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1771650" y="3648075"/>
              <a:ext cx="1733550" cy="1066800"/>
            </a:xfrm>
            <a:prstGeom prst="rect">
              <a:avLst/>
            </a:prstGeom>
          </p:spPr>
        </p:pic>
      </p:grpSp>
      <p:sp>
        <p:nvSpPr>
          <p:cNvPr id="37" name="object 37"/>
          <p:cNvSpPr txBox="1"/>
          <p:nvPr/>
        </p:nvSpPr>
        <p:spPr>
          <a:xfrm>
            <a:off x="1921891" y="3967733"/>
            <a:ext cx="1403350" cy="367030"/>
          </a:xfrm>
          <a:prstGeom prst="rect">
            <a:avLst/>
          </a:prstGeom>
        </p:spPr>
        <p:txBody>
          <a:bodyPr vert="horz" wrap="square" lIns="0" tIns="38100" rIns="0" bIns="0" rtlCol="0">
            <a:spAutoFit/>
          </a:bodyPr>
          <a:lstStyle/>
          <a:p>
            <a:pPr marL="472440" marR="5080" indent="-460375">
              <a:lnSpc>
                <a:spcPts val="1250"/>
              </a:lnSpc>
              <a:spcBef>
                <a:spcPts val="300"/>
              </a:spcBef>
            </a:pPr>
            <a:r>
              <a:rPr sz="1200" b="1" spc="-5" dirty="0">
                <a:latin typeface="Arial"/>
                <a:cs typeface="Arial"/>
              </a:rPr>
              <a:t>Financiamiento</a:t>
            </a:r>
            <a:r>
              <a:rPr sz="1200" b="1" spc="-7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del </a:t>
            </a:r>
            <a:r>
              <a:rPr sz="1200" b="1" spc="-320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sector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38" name="object 38"/>
          <p:cNvGrpSpPr/>
          <p:nvPr/>
        </p:nvGrpSpPr>
        <p:grpSpPr>
          <a:xfrm>
            <a:off x="1771650" y="4742688"/>
            <a:ext cx="1695450" cy="1534795"/>
            <a:chOff x="1771650" y="4742688"/>
            <a:chExt cx="1695450" cy="1534795"/>
          </a:xfrm>
        </p:grpSpPr>
        <p:pic>
          <p:nvPicPr>
            <p:cNvPr id="39" name="object 39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2369819" y="4742688"/>
              <a:ext cx="507492" cy="431292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2430144" y="4771136"/>
              <a:ext cx="387604" cy="331343"/>
            </a:xfrm>
            <a:prstGeom prst="rect">
              <a:avLst/>
            </a:prstGeom>
          </p:spPr>
        </p:pic>
        <p:sp>
          <p:nvSpPr>
            <p:cNvPr id="41" name="object 41"/>
            <p:cNvSpPr/>
            <p:nvPr/>
          </p:nvSpPr>
          <p:spPr>
            <a:xfrm>
              <a:off x="2430144" y="4771136"/>
              <a:ext cx="387985" cy="331470"/>
            </a:xfrm>
            <a:custGeom>
              <a:avLst/>
              <a:gdLst/>
              <a:ahLst/>
              <a:cxnLst/>
              <a:rect l="l" t="t" r="r" b="b"/>
              <a:pathLst>
                <a:path w="387985" h="331470">
                  <a:moveTo>
                    <a:pt x="310006" y="0"/>
                  </a:moveTo>
                  <a:lnTo>
                    <a:pt x="310006" y="165734"/>
                  </a:lnTo>
                  <a:lnTo>
                    <a:pt x="387604" y="165734"/>
                  </a:lnTo>
                  <a:lnTo>
                    <a:pt x="193802" y="331343"/>
                  </a:lnTo>
                  <a:lnTo>
                    <a:pt x="0" y="165734"/>
                  </a:lnTo>
                  <a:lnTo>
                    <a:pt x="77469" y="165734"/>
                  </a:lnTo>
                  <a:lnTo>
                    <a:pt x="77469" y="0"/>
                  </a:lnTo>
                  <a:lnTo>
                    <a:pt x="310006" y="0"/>
                  </a:lnTo>
                  <a:close/>
                </a:path>
              </a:pathLst>
            </a:custGeom>
            <a:ln w="1269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2" name="object 42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1771650" y="5210175"/>
              <a:ext cx="1695450" cy="1066800"/>
            </a:xfrm>
            <a:prstGeom prst="rect">
              <a:avLst/>
            </a:prstGeom>
          </p:spPr>
        </p:pic>
      </p:grpSp>
      <p:sp>
        <p:nvSpPr>
          <p:cNvPr id="43" name="object 43"/>
          <p:cNvSpPr txBox="1"/>
          <p:nvPr/>
        </p:nvSpPr>
        <p:spPr>
          <a:xfrm>
            <a:off x="2135251" y="5530697"/>
            <a:ext cx="975994" cy="367030"/>
          </a:xfrm>
          <a:prstGeom prst="rect">
            <a:avLst/>
          </a:prstGeom>
        </p:spPr>
        <p:txBody>
          <a:bodyPr vert="horz" wrap="square" lIns="0" tIns="38100" rIns="0" bIns="0" rtlCol="0">
            <a:spAutoFit/>
          </a:bodyPr>
          <a:lstStyle/>
          <a:p>
            <a:pPr marL="12700" marR="5080" indent="8890">
              <a:lnSpc>
                <a:spcPts val="1250"/>
              </a:lnSpc>
              <a:spcBef>
                <a:spcPts val="300"/>
              </a:spcBef>
            </a:pPr>
            <a:r>
              <a:rPr sz="1200" b="1" spc="-5" dirty="0">
                <a:latin typeface="Arial"/>
                <a:cs typeface="Arial"/>
              </a:rPr>
              <a:t>Cooperación </a:t>
            </a:r>
            <a:r>
              <a:rPr sz="1200" b="1" spc="-320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interna</a:t>
            </a:r>
            <a:r>
              <a:rPr sz="1200" b="1" dirty="0">
                <a:latin typeface="Arial"/>
                <a:cs typeface="Arial"/>
              </a:rPr>
              <a:t>c</a:t>
            </a:r>
            <a:r>
              <a:rPr sz="1200" b="1" spc="-5" dirty="0">
                <a:latin typeface="Arial"/>
                <a:cs typeface="Arial"/>
              </a:rPr>
              <a:t>iona</a:t>
            </a:r>
            <a:r>
              <a:rPr sz="1200" b="1" dirty="0">
                <a:latin typeface="Arial"/>
                <a:cs typeface="Arial"/>
              </a:rPr>
              <a:t>l</a:t>
            </a:r>
            <a:endParaRPr sz="1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787266" y="502158"/>
            <a:ext cx="157226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00"/>
              </a:spcBef>
              <a:buChar char="•"/>
              <a:tabLst>
                <a:tab pos="354965" algn="l"/>
                <a:tab pos="355600" algn="l"/>
              </a:tabLst>
            </a:pPr>
            <a:r>
              <a:rPr sz="2400" spc="-5" dirty="0">
                <a:latin typeface="Arial MT"/>
                <a:cs typeface="Arial MT"/>
              </a:rPr>
              <a:t>Después</a:t>
            </a:r>
            <a:endParaRPr sz="2400">
              <a:latin typeface="Arial MT"/>
              <a:cs typeface="Arial MT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130166" y="867866"/>
            <a:ext cx="355600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964689" algn="l"/>
                <a:tab pos="2593975" algn="l"/>
              </a:tabLst>
            </a:pPr>
            <a:r>
              <a:rPr sz="2400" dirty="0">
                <a:latin typeface="Arial MT"/>
                <a:cs typeface="Arial MT"/>
              </a:rPr>
              <a:t>compromiso	</a:t>
            </a:r>
            <a:r>
              <a:rPr sz="2400" spc="-5" dirty="0">
                <a:latin typeface="Arial MT"/>
                <a:cs typeface="Arial MT"/>
              </a:rPr>
              <a:t>de	</a:t>
            </a:r>
            <a:r>
              <a:rPr sz="2400" b="1" i="1" spc="-5" dirty="0">
                <a:latin typeface="Arial"/>
                <a:cs typeface="Arial"/>
              </a:rPr>
              <a:t>“salud</a:t>
            </a:r>
            <a:endParaRPr sz="24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756528" y="502158"/>
            <a:ext cx="2862580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771525" algn="l"/>
                <a:tab pos="1868805" algn="l"/>
                <a:tab pos="2442210" algn="l"/>
              </a:tabLst>
            </a:pPr>
            <a:r>
              <a:rPr sz="2400" spc="-10" dirty="0">
                <a:latin typeface="Arial MT"/>
                <a:cs typeface="Arial MT"/>
              </a:rPr>
              <a:t>d</a:t>
            </a:r>
            <a:r>
              <a:rPr sz="2400" spc="-5" dirty="0">
                <a:latin typeface="Arial MT"/>
                <a:cs typeface="Arial MT"/>
              </a:rPr>
              <a:t>e</a:t>
            </a:r>
            <a:r>
              <a:rPr sz="2400" dirty="0">
                <a:latin typeface="Arial MT"/>
                <a:cs typeface="Arial MT"/>
              </a:rPr>
              <a:t>	</a:t>
            </a:r>
            <a:r>
              <a:rPr sz="2400" spc="-10" dirty="0">
                <a:latin typeface="Arial MT"/>
                <a:cs typeface="Arial MT"/>
              </a:rPr>
              <a:t>197</a:t>
            </a:r>
            <a:r>
              <a:rPr sz="2400" spc="-5" dirty="0">
                <a:latin typeface="Arial MT"/>
                <a:cs typeface="Arial MT"/>
              </a:rPr>
              <a:t>8</a:t>
            </a:r>
            <a:r>
              <a:rPr sz="2400" dirty="0">
                <a:latin typeface="Arial MT"/>
                <a:cs typeface="Arial MT"/>
              </a:rPr>
              <a:t>	y	</a:t>
            </a:r>
            <a:r>
              <a:rPr sz="2400" spc="-10" dirty="0">
                <a:latin typeface="Arial MT"/>
                <a:cs typeface="Arial MT"/>
              </a:rPr>
              <a:t>del</a:t>
            </a:r>
            <a:endParaRPr sz="2400">
              <a:latin typeface="Arial MT"/>
              <a:cs typeface="Arial MT"/>
            </a:endParaRPr>
          </a:p>
          <a:p>
            <a:pPr marR="5080" algn="r">
              <a:lnSpc>
                <a:spcPct val="100000"/>
              </a:lnSpc>
            </a:pPr>
            <a:r>
              <a:rPr sz="2400" b="1" i="1" spc="-5" dirty="0">
                <a:latin typeface="Arial"/>
                <a:cs typeface="Arial"/>
              </a:rPr>
              <a:t>para</a:t>
            </a:r>
            <a:endParaRPr sz="24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130166" y="1233932"/>
            <a:ext cx="448881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i="1" spc="-5" dirty="0">
                <a:latin typeface="Arial"/>
                <a:cs typeface="Arial"/>
              </a:rPr>
              <a:t>todos</a:t>
            </a:r>
            <a:r>
              <a:rPr sz="2400" b="1" i="1" spc="295" dirty="0">
                <a:latin typeface="Arial"/>
                <a:cs typeface="Arial"/>
              </a:rPr>
              <a:t> </a:t>
            </a:r>
            <a:r>
              <a:rPr sz="2400" b="1" i="1" spc="-5" dirty="0">
                <a:latin typeface="Arial"/>
                <a:cs typeface="Arial"/>
              </a:rPr>
              <a:t>en</a:t>
            </a:r>
            <a:r>
              <a:rPr sz="2400" b="1" i="1" spc="285" dirty="0">
                <a:latin typeface="Arial"/>
                <a:cs typeface="Arial"/>
              </a:rPr>
              <a:t> </a:t>
            </a:r>
            <a:r>
              <a:rPr sz="2400" b="1" i="1" spc="-5" dirty="0">
                <a:latin typeface="Arial"/>
                <a:cs typeface="Arial"/>
              </a:rPr>
              <a:t>el</a:t>
            </a:r>
            <a:r>
              <a:rPr sz="2400" b="1" i="1" spc="305" dirty="0">
                <a:latin typeface="Arial"/>
                <a:cs typeface="Arial"/>
              </a:rPr>
              <a:t> </a:t>
            </a:r>
            <a:r>
              <a:rPr sz="2400" b="1" i="1" spc="-5" dirty="0">
                <a:latin typeface="Arial"/>
                <a:cs typeface="Arial"/>
              </a:rPr>
              <a:t>año</a:t>
            </a:r>
            <a:r>
              <a:rPr sz="2400" b="1" i="1" spc="295" dirty="0">
                <a:latin typeface="Arial"/>
                <a:cs typeface="Arial"/>
              </a:rPr>
              <a:t> </a:t>
            </a:r>
            <a:r>
              <a:rPr sz="2400" b="1" i="1" spc="-5" dirty="0">
                <a:latin typeface="Arial"/>
                <a:cs typeface="Arial"/>
              </a:rPr>
              <a:t>2000”</a:t>
            </a:r>
            <a:r>
              <a:rPr sz="2400" spc="-5" dirty="0">
                <a:latin typeface="Arial MT"/>
                <a:cs typeface="Arial MT"/>
              </a:rPr>
              <a:t>,</a:t>
            </a:r>
            <a:r>
              <a:rPr sz="2400" spc="31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se</a:t>
            </a:r>
            <a:r>
              <a:rPr sz="2400" spc="295" dirty="0">
                <a:latin typeface="Arial MT"/>
                <a:cs typeface="Arial MT"/>
              </a:rPr>
              <a:t> </a:t>
            </a:r>
            <a:r>
              <a:rPr sz="2400" spc="-10" dirty="0">
                <a:latin typeface="Arial MT"/>
                <a:cs typeface="Arial MT"/>
              </a:rPr>
              <a:t>han</a:t>
            </a:r>
            <a:endParaRPr sz="2400">
              <a:latin typeface="Arial MT"/>
              <a:cs typeface="Arial MT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811136" y="1599691"/>
            <a:ext cx="180657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Arial MT"/>
                <a:cs typeface="Arial MT"/>
              </a:rPr>
              <a:t>evalua</a:t>
            </a:r>
            <a:r>
              <a:rPr sz="2400" dirty="0">
                <a:latin typeface="Arial MT"/>
                <a:cs typeface="Arial MT"/>
              </a:rPr>
              <a:t>c</a:t>
            </a:r>
            <a:r>
              <a:rPr sz="2400" spc="-5" dirty="0">
                <a:latin typeface="Arial MT"/>
                <a:cs typeface="Arial MT"/>
              </a:rPr>
              <a:t>ion</a:t>
            </a:r>
            <a:r>
              <a:rPr sz="2400" dirty="0">
                <a:latin typeface="Arial MT"/>
                <a:cs typeface="Arial MT"/>
              </a:rPr>
              <a:t>es</a:t>
            </a:r>
            <a:endParaRPr sz="2400">
              <a:latin typeface="Arial MT"/>
              <a:cs typeface="Arial MT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130166" y="1599691"/>
            <a:ext cx="449135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Arial MT"/>
                <a:cs typeface="Arial MT"/>
              </a:rPr>
              <a:t>efectuado</a:t>
            </a:r>
            <a:endParaRPr sz="24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tabLst>
                <a:tab pos="1609725" algn="l"/>
                <a:tab pos="2152015" algn="l"/>
                <a:tab pos="2592705" algn="l"/>
                <a:tab pos="4137025" algn="l"/>
              </a:tabLst>
            </a:pPr>
            <a:r>
              <a:rPr sz="2400" spc="-5" dirty="0">
                <a:latin typeface="Arial MT"/>
                <a:cs typeface="Arial MT"/>
              </a:rPr>
              <a:t>periódicas	</a:t>
            </a:r>
            <a:r>
              <a:rPr sz="2400" spc="-10" dirty="0">
                <a:latin typeface="Arial MT"/>
                <a:cs typeface="Arial MT"/>
              </a:rPr>
              <a:t>d</a:t>
            </a:r>
            <a:r>
              <a:rPr sz="2400" spc="-5" dirty="0">
                <a:latin typeface="Arial MT"/>
                <a:cs typeface="Arial MT"/>
              </a:rPr>
              <a:t>e</a:t>
            </a:r>
            <a:r>
              <a:rPr sz="2400" dirty="0">
                <a:latin typeface="Arial MT"/>
                <a:cs typeface="Arial MT"/>
              </a:rPr>
              <a:t>	</a:t>
            </a:r>
            <a:r>
              <a:rPr sz="2400" spc="-10" dirty="0">
                <a:latin typeface="Arial MT"/>
                <a:cs typeface="Arial MT"/>
              </a:rPr>
              <a:t>l</a:t>
            </a:r>
            <a:r>
              <a:rPr sz="2400" spc="-5" dirty="0">
                <a:latin typeface="Arial MT"/>
                <a:cs typeface="Arial MT"/>
              </a:rPr>
              <a:t>a</a:t>
            </a:r>
            <a:r>
              <a:rPr sz="2400" dirty="0">
                <a:latin typeface="Arial MT"/>
                <a:cs typeface="Arial MT"/>
              </a:rPr>
              <a:t>	</a:t>
            </a:r>
            <a:r>
              <a:rPr sz="2400" spc="-5" dirty="0">
                <a:latin typeface="Arial MT"/>
                <a:cs typeface="Arial MT"/>
              </a:rPr>
              <a:t>e</a:t>
            </a:r>
            <a:r>
              <a:rPr sz="2400" dirty="0">
                <a:latin typeface="Arial MT"/>
                <a:cs typeface="Arial MT"/>
              </a:rPr>
              <a:t>st</a:t>
            </a:r>
            <a:r>
              <a:rPr sz="2400" spc="5" dirty="0">
                <a:latin typeface="Arial MT"/>
                <a:cs typeface="Arial MT"/>
              </a:rPr>
              <a:t>r</a:t>
            </a:r>
            <a:r>
              <a:rPr sz="2400" spc="-5" dirty="0">
                <a:latin typeface="Arial MT"/>
                <a:cs typeface="Arial MT"/>
              </a:rPr>
              <a:t>ateg</a:t>
            </a:r>
            <a:r>
              <a:rPr sz="2400" spc="-15" dirty="0">
                <a:latin typeface="Arial MT"/>
                <a:cs typeface="Arial MT"/>
              </a:rPr>
              <a:t>i</a:t>
            </a:r>
            <a:r>
              <a:rPr sz="2400" spc="-5" dirty="0">
                <a:latin typeface="Arial MT"/>
                <a:cs typeface="Arial MT"/>
              </a:rPr>
              <a:t>a</a:t>
            </a:r>
            <a:r>
              <a:rPr sz="2400" dirty="0">
                <a:latin typeface="Arial MT"/>
                <a:cs typeface="Arial MT"/>
              </a:rPr>
              <a:t>	de</a:t>
            </a:r>
            <a:endParaRPr sz="2400">
              <a:latin typeface="Arial MT"/>
              <a:cs typeface="Arial MT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130166" y="2331161"/>
            <a:ext cx="4490085" cy="33185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Arial MT"/>
                <a:cs typeface="Arial MT"/>
              </a:rPr>
              <a:t>APS</a:t>
            </a:r>
            <a:r>
              <a:rPr sz="2400" spc="50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y</a:t>
            </a:r>
            <a:r>
              <a:rPr sz="2400" spc="509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en</a:t>
            </a:r>
            <a:r>
              <a:rPr sz="2400" spc="509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Costa</a:t>
            </a:r>
            <a:r>
              <a:rPr sz="2400" spc="50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Rica</a:t>
            </a:r>
            <a:r>
              <a:rPr sz="2400" spc="51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la</a:t>
            </a:r>
            <a:r>
              <a:rPr sz="2400" spc="50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última </a:t>
            </a:r>
            <a:r>
              <a:rPr sz="2400" spc="-65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se</a:t>
            </a:r>
            <a:r>
              <a:rPr sz="240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realizó</a:t>
            </a:r>
            <a:r>
              <a:rPr sz="240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en</a:t>
            </a:r>
            <a:r>
              <a:rPr sz="240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1997.</a:t>
            </a:r>
            <a:r>
              <a:rPr sz="2400" dirty="0">
                <a:latin typeface="Arial MT"/>
                <a:cs typeface="Arial MT"/>
              </a:rPr>
              <a:t> Estas </a:t>
            </a:r>
            <a:r>
              <a:rPr sz="2400" spc="-65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evaluaciones sirvieron </a:t>
            </a:r>
            <a:r>
              <a:rPr sz="2400" spc="-5" dirty="0">
                <a:latin typeface="Arial MT"/>
                <a:cs typeface="Arial MT"/>
              </a:rPr>
              <a:t>para </a:t>
            </a:r>
            <a:r>
              <a:rPr sz="2400" dirty="0">
                <a:latin typeface="Arial MT"/>
                <a:cs typeface="Arial MT"/>
              </a:rPr>
              <a:t>que 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en 1996 </a:t>
            </a:r>
            <a:r>
              <a:rPr sz="2400" dirty="0">
                <a:latin typeface="Arial MT"/>
                <a:cs typeface="Arial MT"/>
              </a:rPr>
              <a:t>en </a:t>
            </a:r>
            <a:r>
              <a:rPr sz="2400" spc="-5" dirty="0">
                <a:latin typeface="Arial MT"/>
                <a:cs typeface="Arial MT"/>
              </a:rPr>
              <a:t>la Asamblea </a:t>
            </a:r>
            <a:r>
              <a:rPr sz="2400" dirty="0">
                <a:latin typeface="Arial MT"/>
                <a:cs typeface="Arial MT"/>
              </a:rPr>
              <a:t>Mundial </a:t>
            </a:r>
            <a:r>
              <a:rPr sz="2400" spc="-65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de</a:t>
            </a:r>
            <a:r>
              <a:rPr sz="2400" dirty="0">
                <a:latin typeface="Arial MT"/>
                <a:cs typeface="Arial MT"/>
              </a:rPr>
              <a:t> la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Salud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se</a:t>
            </a:r>
            <a:r>
              <a:rPr sz="2400" dirty="0">
                <a:latin typeface="Arial MT"/>
                <a:cs typeface="Arial MT"/>
              </a:rPr>
              <a:t> renovara</a:t>
            </a:r>
            <a:r>
              <a:rPr sz="2400" spc="67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el </a:t>
            </a:r>
            <a:r>
              <a:rPr sz="2400" spc="-65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interés por la APS </a:t>
            </a:r>
            <a:r>
              <a:rPr sz="2400" dirty="0">
                <a:latin typeface="Arial MT"/>
                <a:cs typeface="Arial MT"/>
              </a:rPr>
              <a:t>y </a:t>
            </a:r>
            <a:r>
              <a:rPr sz="2400" spc="-5" dirty="0">
                <a:latin typeface="Arial MT"/>
                <a:cs typeface="Arial MT"/>
              </a:rPr>
              <a:t>se adoptara </a:t>
            </a:r>
            <a:r>
              <a:rPr sz="240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un</a:t>
            </a:r>
            <a:r>
              <a:rPr sz="2400" spc="655" dirty="0">
                <a:latin typeface="Arial MT"/>
                <a:cs typeface="Arial MT"/>
              </a:rPr>
              <a:t> </a:t>
            </a:r>
            <a:r>
              <a:rPr sz="2400" spc="66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nuevo</a:t>
            </a:r>
            <a:r>
              <a:rPr sz="2400" spc="655" dirty="0">
                <a:latin typeface="Arial MT"/>
                <a:cs typeface="Arial MT"/>
              </a:rPr>
              <a:t> </a:t>
            </a:r>
            <a:r>
              <a:rPr sz="2400" spc="66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compromiso </a:t>
            </a:r>
            <a:r>
              <a:rPr sz="240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político, bajo el lema de </a:t>
            </a:r>
            <a:r>
              <a:rPr sz="2400" b="1" spc="-5" dirty="0">
                <a:latin typeface="Arial"/>
                <a:cs typeface="Arial"/>
              </a:rPr>
              <a:t>“</a:t>
            </a:r>
            <a:r>
              <a:rPr sz="2400" b="1" i="1" spc="-5" dirty="0">
                <a:latin typeface="Arial"/>
                <a:cs typeface="Arial"/>
              </a:rPr>
              <a:t>Salud </a:t>
            </a:r>
            <a:r>
              <a:rPr sz="2400" b="1" i="1" dirty="0">
                <a:latin typeface="Arial"/>
                <a:cs typeface="Arial"/>
              </a:rPr>
              <a:t> </a:t>
            </a:r>
            <a:r>
              <a:rPr sz="2400" b="1" i="1" spc="-5" dirty="0">
                <a:latin typeface="Arial"/>
                <a:cs typeface="Arial"/>
              </a:rPr>
              <a:t>para</a:t>
            </a:r>
            <a:r>
              <a:rPr sz="2400" b="1" i="1" spc="-20" dirty="0">
                <a:latin typeface="Arial"/>
                <a:cs typeface="Arial"/>
              </a:rPr>
              <a:t> </a:t>
            </a:r>
            <a:r>
              <a:rPr sz="2400" b="1" i="1" dirty="0">
                <a:latin typeface="Arial"/>
                <a:cs typeface="Arial"/>
              </a:rPr>
              <a:t>todos</a:t>
            </a:r>
            <a:r>
              <a:rPr sz="2400" b="1" i="1" spc="-15" dirty="0">
                <a:latin typeface="Arial"/>
                <a:cs typeface="Arial"/>
              </a:rPr>
              <a:t> </a:t>
            </a:r>
            <a:r>
              <a:rPr sz="2400" b="1" i="1" spc="-5" dirty="0">
                <a:latin typeface="Arial"/>
                <a:cs typeface="Arial"/>
              </a:rPr>
              <a:t>en el</a:t>
            </a:r>
            <a:r>
              <a:rPr sz="2400" b="1" i="1" spc="-10" dirty="0">
                <a:latin typeface="Arial"/>
                <a:cs typeface="Arial"/>
              </a:rPr>
              <a:t> </a:t>
            </a:r>
            <a:r>
              <a:rPr sz="2400" b="1" i="1" dirty="0">
                <a:latin typeface="Arial"/>
                <a:cs typeface="Arial"/>
              </a:rPr>
              <a:t>siglo</a:t>
            </a:r>
            <a:r>
              <a:rPr sz="2400" b="1" i="1" spc="-30" dirty="0">
                <a:latin typeface="Arial"/>
                <a:cs typeface="Arial"/>
              </a:rPr>
              <a:t> </a:t>
            </a:r>
            <a:r>
              <a:rPr sz="2400" b="1" i="1" spc="-5" dirty="0">
                <a:latin typeface="Arial"/>
                <a:cs typeface="Arial"/>
              </a:rPr>
              <a:t>XXI”</a:t>
            </a:r>
            <a:r>
              <a:rPr sz="2400" spc="-5" dirty="0">
                <a:latin typeface="Arial MT"/>
                <a:cs typeface="Arial MT"/>
              </a:rPr>
              <a:t>.</a:t>
            </a:r>
            <a:endParaRPr sz="2400">
              <a:latin typeface="Arial MT"/>
              <a:cs typeface="Arial MT"/>
            </a:endParaRPr>
          </a:p>
        </p:txBody>
      </p:sp>
      <p:pic>
        <p:nvPicPr>
          <p:cNvPr id="9" name="object 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66344" y="1051560"/>
            <a:ext cx="3273552" cy="3674364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3">
            <a:extLst>
              <a:ext uri="{FF2B5EF4-FFF2-40B4-BE49-F238E27FC236}">
                <a16:creationId xmlns:a16="http://schemas.microsoft.com/office/drawing/2014/main" id="{58CE5A0B-2CEB-4F1C-A8FC-EE32C28730F9}"/>
              </a:ext>
            </a:extLst>
          </p:cNvPr>
          <p:cNvGrpSpPr/>
          <p:nvPr/>
        </p:nvGrpSpPr>
        <p:grpSpPr>
          <a:xfrm>
            <a:off x="315468" y="47244"/>
            <a:ext cx="8513445" cy="1507490"/>
            <a:chOff x="315468" y="47244"/>
            <a:chExt cx="8513445" cy="1507490"/>
          </a:xfrm>
        </p:grpSpPr>
        <p:pic>
          <p:nvPicPr>
            <p:cNvPr id="3" name="object 4">
              <a:extLst>
                <a:ext uri="{FF2B5EF4-FFF2-40B4-BE49-F238E27FC236}">
                  <a16:creationId xmlns:a16="http://schemas.microsoft.com/office/drawing/2014/main" id="{00357AC0-02F2-4E7E-A489-A9D851A4B1FE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15468" y="47244"/>
              <a:ext cx="8513064" cy="1507235"/>
            </a:xfrm>
            <a:prstGeom prst="rect">
              <a:avLst/>
            </a:prstGeom>
          </p:spPr>
        </p:pic>
        <p:pic>
          <p:nvPicPr>
            <p:cNvPr id="4" name="object 5">
              <a:extLst>
                <a:ext uri="{FF2B5EF4-FFF2-40B4-BE49-F238E27FC236}">
                  <a16:creationId xmlns:a16="http://schemas.microsoft.com/office/drawing/2014/main" id="{5B2A846E-7410-4875-8A2D-166444637667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55676" y="187451"/>
              <a:ext cx="8232648" cy="1226820"/>
            </a:xfrm>
            <a:prstGeom prst="rect">
              <a:avLst/>
            </a:prstGeom>
          </p:spPr>
        </p:pic>
        <p:pic>
          <p:nvPicPr>
            <p:cNvPr id="5" name="object 6">
              <a:extLst>
                <a:ext uri="{FF2B5EF4-FFF2-40B4-BE49-F238E27FC236}">
                  <a16:creationId xmlns:a16="http://schemas.microsoft.com/office/drawing/2014/main" id="{73F01FD3-E9BC-4A0A-BDE0-E055BFE7287F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19150" y="76200"/>
              <a:ext cx="7639050" cy="1371600"/>
            </a:xfrm>
            <a:prstGeom prst="rect">
              <a:avLst/>
            </a:prstGeom>
          </p:spPr>
        </p:pic>
      </p:grpSp>
      <p:grpSp>
        <p:nvGrpSpPr>
          <p:cNvPr id="6" name="object 7">
            <a:extLst>
              <a:ext uri="{FF2B5EF4-FFF2-40B4-BE49-F238E27FC236}">
                <a16:creationId xmlns:a16="http://schemas.microsoft.com/office/drawing/2014/main" id="{EF685CC8-9380-470F-ACA0-6C328A8D763B}"/>
              </a:ext>
            </a:extLst>
          </p:cNvPr>
          <p:cNvGrpSpPr/>
          <p:nvPr/>
        </p:nvGrpSpPr>
        <p:grpSpPr>
          <a:xfrm>
            <a:off x="1812670" y="1785239"/>
            <a:ext cx="6004560" cy="3895725"/>
            <a:chOff x="1812670" y="1785239"/>
            <a:chExt cx="6004560" cy="3895725"/>
          </a:xfrm>
        </p:grpSpPr>
        <p:sp>
          <p:nvSpPr>
            <p:cNvPr id="7" name="object 8">
              <a:extLst>
                <a:ext uri="{FF2B5EF4-FFF2-40B4-BE49-F238E27FC236}">
                  <a16:creationId xmlns:a16="http://schemas.microsoft.com/office/drawing/2014/main" id="{F4E990EF-E622-42AD-B57B-A5BC08AE1029}"/>
                </a:ext>
              </a:extLst>
            </p:cNvPr>
            <p:cNvSpPr/>
            <p:nvPr/>
          </p:nvSpPr>
          <p:spPr>
            <a:xfrm>
              <a:off x="1825370" y="1797939"/>
              <a:ext cx="817244" cy="3870325"/>
            </a:xfrm>
            <a:custGeom>
              <a:avLst/>
              <a:gdLst/>
              <a:ahLst/>
              <a:cxnLst/>
              <a:rect l="l" t="t" r="r" b="b"/>
              <a:pathLst>
                <a:path w="817244" h="3870325">
                  <a:moveTo>
                    <a:pt x="15367" y="0"/>
                  </a:moveTo>
                  <a:lnTo>
                    <a:pt x="49107" y="34327"/>
                  </a:lnTo>
                  <a:lnTo>
                    <a:pt x="82122" y="69096"/>
                  </a:lnTo>
                  <a:lnTo>
                    <a:pt x="114412" y="104296"/>
                  </a:lnTo>
                  <a:lnTo>
                    <a:pt x="145976" y="139918"/>
                  </a:lnTo>
                  <a:lnTo>
                    <a:pt x="176814" y="175953"/>
                  </a:lnTo>
                  <a:lnTo>
                    <a:pt x="206927" y="212391"/>
                  </a:lnTo>
                  <a:lnTo>
                    <a:pt x="236314" y="249222"/>
                  </a:lnTo>
                  <a:lnTo>
                    <a:pt x="264975" y="286437"/>
                  </a:lnTo>
                  <a:lnTo>
                    <a:pt x="292911" y="324026"/>
                  </a:lnTo>
                  <a:lnTo>
                    <a:pt x="320122" y="361979"/>
                  </a:lnTo>
                  <a:lnTo>
                    <a:pt x="346606" y="400287"/>
                  </a:lnTo>
                  <a:lnTo>
                    <a:pt x="372365" y="438941"/>
                  </a:lnTo>
                  <a:lnTo>
                    <a:pt x="397399" y="477931"/>
                  </a:lnTo>
                  <a:lnTo>
                    <a:pt x="421707" y="517246"/>
                  </a:lnTo>
                  <a:lnTo>
                    <a:pt x="445289" y="556878"/>
                  </a:lnTo>
                  <a:lnTo>
                    <a:pt x="468146" y="596818"/>
                  </a:lnTo>
                  <a:lnTo>
                    <a:pt x="490277" y="637054"/>
                  </a:lnTo>
                  <a:lnTo>
                    <a:pt x="511682" y="677578"/>
                  </a:lnTo>
                  <a:lnTo>
                    <a:pt x="532362" y="718381"/>
                  </a:lnTo>
                  <a:lnTo>
                    <a:pt x="552316" y="759452"/>
                  </a:lnTo>
                  <a:lnTo>
                    <a:pt x="571545" y="800782"/>
                  </a:lnTo>
                  <a:lnTo>
                    <a:pt x="590048" y="842362"/>
                  </a:lnTo>
                  <a:lnTo>
                    <a:pt x="607825" y="884181"/>
                  </a:lnTo>
                  <a:lnTo>
                    <a:pt x="624877" y="926231"/>
                  </a:lnTo>
                  <a:lnTo>
                    <a:pt x="641203" y="968501"/>
                  </a:lnTo>
                  <a:lnTo>
                    <a:pt x="656804" y="1010983"/>
                  </a:lnTo>
                  <a:lnTo>
                    <a:pt x="671678" y="1053665"/>
                  </a:lnTo>
                  <a:lnTo>
                    <a:pt x="685828" y="1096540"/>
                  </a:lnTo>
                  <a:lnTo>
                    <a:pt x="699252" y="1139597"/>
                  </a:lnTo>
                  <a:lnTo>
                    <a:pt x="711950" y="1182827"/>
                  </a:lnTo>
                  <a:lnTo>
                    <a:pt x="723922" y="1226220"/>
                  </a:lnTo>
                  <a:lnTo>
                    <a:pt x="735169" y="1269766"/>
                  </a:lnTo>
                  <a:lnTo>
                    <a:pt x="745690" y="1313456"/>
                  </a:lnTo>
                  <a:lnTo>
                    <a:pt x="755486" y="1357281"/>
                  </a:lnTo>
                  <a:lnTo>
                    <a:pt x="764556" y="1401230"/>
                  </a:lnTo>
                  <a:lnTo>
                    <a:pt x="772901" y="1445294"/>
                  </a:lnTo>
                  <a:lnTo>
                    <a:pt x="780520" y="1489464"/>
                  </a:lnTo>
                  <a:lnTo>
                    <a:pt x="787413" y="1533730"/>
                  </a:lnTo>
                  <a:lnTo>
                    <a:pt x="793581" y="1578082"/>
                  </a:lnTo>
                  <a:lnTo>
                    <a:pt x="799023" y="1622512"/>
                  </a:lnTo>
                  <a:lnTo>
                    <a:pt x="803739" y="1667008"/>
                  </a:lnTo>
                  <a:lnTo>
                    <a:pt x="807730" y="1711562"/>
                  </a:lnTo>
                  <a:lnTo>
                    <a:pt x="810995" y="1756163"/>
                  </a:lnTo>
                  <a:lnTo>
                    <a:pt x="813535" y="1800804"/>
                  </a:lnTo>
                  <a:lnTo>
                    <a:pt x="815349" y="1845473"/>
                  </a:lnTo>
                  <a:lnTo>
                    <a:pt x="816437" y="1890161"/>
                  </a:lnTo>
                  <a:lnTo>
                    <a:pt x="816800" y="1934859"/>
                  </a:lnTo>
                  <a:lnTo>
                    <a:pt x="816437" y="1979557"/>
                  </a:lnTo>
                  <a:lnTo>
                    <a:pt x="815349" y="2024245"/>
                  </a:lnTo>
                  <a:lnTo>
                    <a:pt x="813535" y="2068914"/>
                  </a:lnTo>
                  <a:lnTo>
                    <a:pt x="810995" y="2113555"/>
                  </a:lnTo>
                  <a:lnTo>
                    <a:pt x="807730" y="2158157"/>
                  </a:lnTo>
                  <a:lnTo>
                    <a:pt x="803739" y="2202711"/>
                  </a:lnTo>
                  <a:lnTo>
                    <a:pt x="799023" y="2247208"/>
                  </a:lnTo>
                  <a:lnTo>
                    <a:pt x="793581" y="2291638"/>
                  </a:lnTo>
                  <a:lnTo>
                    <a:pt x="787413" y="2335991"/>
                  </a:lnTo>
                  <a:lnTo>
                    <a:pt x="780520" y="2380257"/>
                  </a:lnTo>
                  <a:lnTo>
                    <a:pt x="772901" y="2424428"/>
                  </a:lnTo>
                  <a:lnTo>
                    <a:pt x="764556" y="2468493"/>
                  </a:lnTo>
                  <a:lnTo>
                    <a:pt x="755486" y="2512443"/>
                  </a:lnTo>
                  <a:lnTo>
                    <a:pt x="745690" y="2556269"/>
                  </a:lnTo>
                  <a:lnTo>
                    <a:pt x="735169" y="2599960"/>
                  </a:lnTo>
                  <a:lnTo>
                    <a:pt x="723922" y="2643508"/>
                  </a:lnTo>
                  <a:lnTo>
                    <a:pt x="711950" y="2686902"/>
                  </a:lnTo>
                  <a:lnTo>
                    <a:pt x="699252" y="2730133"/>
                  </a:lnTo>
                  <a:lnTo>
                    <a:pt x="685828" y="2773191"/>
                  </a:lnTo>
                  <a:lnTo>
                    <a:pt x="671678" y="2816068"/>
                  </a:lnTo>
                  <a:lnTo>
                    <a:pt x="656804" y="2858752"/>
                  </a:lnTo>
                  <a:lnTo>
                    <a:pt x="641203" y="2901235"/>
                  </a:lnTo>
                  <a:lnTo>
                    <a:pt x="624877" y="2943507"/>
                  </a:lnTo>
                  <a:lnTo>
                    <a:pt x="607825" y="2985559"/>
                  </a:lnTo>
                  <a:lnTo>
                    <a:pt x="590048" y="3027380"/>
                  </a:lnTo>
                  <a:lnTo>
                    <a:pt x="571545" y="3068962"/>
                  </a:lnTo>
                  <a:lnTo>
                    <a:pt x="552316" y="3110294"/>
                  </a:lnTo>
                  <a:lnTo>
                    <a:pt x="532362" y="3151367"/>
                  </a:lnTo>
                  <a:lnTo>
                    <a:pt x="511682" y="3192172"/>
                  </a:lnTo>
                  <a:lnTo>
                    <a:pt x="490277" y="3232698"/>
                  </a:lnTo>
                  <a:lnTo>
                    <a:pt x="468146" y="3272937"/>
                  </a:lnTo>
                  <a:lnTo>
                    <a:pt x="445289" y="3312879"/>
                  </a:lnTo>
                  <a:lnTo>
                    <a:pt x="421707" y="3352514"/>
                  </a:lnTo>
                  <a:lnTo>
                    <a:pt x="397399" y="3391832"/>
                  </a:lnTo>
                  <a:lnTo>
                    <a:pt x="372365" y="3430824"/>
                  </a:lnTo>
                  <a:lnTo>
                    <a:pt x="346606" y="3469480"/>
                  </a:lnTo>
                  <a:lnTo>
                    <a:pt x="320122" y="3507792"/>
                  </a:lnTo>
                  <a:lnTo>
                    <a:pt x="292911" y="3545748"/>
                  </a:lnTo>
                  <a:lnTo>
                    <a:pt x="264975" y="3583340"/>
                  </a:lnTo>
                  <a:lnTo>
                    <a:pt x="236314" y="3620558"/>
                  </a:lnTo>
                  <a:lnTo>
                    <a:pt x="206927" y="3657392"/>
                  </a:lnTo>
                  <a:lnTo>
                    <a:pt x="176814" y="3693833"/>
                  </a:lnTo>
                  <a:lnTo>
                    <a:pt x="145976" y="3729871"/>
                  </a:lnTo>
                  <a:lnTo>
                    <a:pt x="114412" y="3765497"/>
                  </a:lnTo>
                  <a:lnTo>
                    <a:pt x="82122" y="3800701"/>
                  </a:lnTo>
                  <a:lnTo>
                    <a:pt x="49107" y="3835473"/>
                  </a:lnTo>
                  <a:lnTo>
                    <a:pt x="15367" y="3869804"/>
                  </a:lnTo>
                  <a:lnTo>
                    <a:pt x="0" y="3854513"/>
                  </a:lnTo>
                  <a:lnTo>
                    <a:pt x="33832" y="3820088"/>
                  </a:lnTo>
                  <a:lnTo>
                    <a:pt x="66928" y="3785216"/>
                  </a:lnTo>
                  <a:lnTo>
                    <a:pt x="99289" y="3749907"/>
                  </a:lnTo>
                  <a:lnTo>
                    <a:pt x="130915" y="3714170"/>
                  </a:lnTo>
                  <a:lnTo>
                    <a:pt x="161805" y="3678016"/>
                  </a:lnTo>
                  <a:lnTo>
                    <a:pt x="191960" y="3641453"/>
                  </a:lnTo>
                  <a:lnTo>
                    <a:pt x="221379" y="3604493"/>
                  </a:lnTo>
                  <a:lnTo>
                    <a:pt x="250063" y="3567144"/>
                  </a:lnTo>
                  <a:lnTo>
                    <a:pt x="278011" y="3529417"/>
                  </a:lnTo>
                  <a:lnTo>
                    <a:pt x="305224" y="3491321"/>
                  </a:lnTo>
                  <a:lnTo>
                    <a:pt x="331701" y="3452867"/>
                  </a:lnTo>
                  <a:lnTo>
                    <a:pt x="357443" y="3414063"/>
                  </a:lnTo>
                  <a:lnTo>
                    <a:pt x="382450" y="3374921"/>
                  </a:lnTo>
                  <a:lnTo>
                    <a:pt x="406721" y="3335449"/>
                  </a:lnTo>
                  <a:lnTo>
                    <a:pt x="430256" y="3295658"/>
                  </a:lnTo>
                  <a:lnTo>
                    <a:pt x="453056" y="3255557"/>
                  </a:lnTo>
                  <a:lnTo>
                    <a:pt x="475120" y="3215156"/>
                  </a:lnTo>
                  <a:lnTo>
                    <a:pt x="496449" y="3174466"/>
                  </a:lnTo>
                  <a:lnTo>
                    <a:pt x="517043" y="3133495"/>
                  </a:lnTo>
                  <a:lnTo>
                    <a:pt x="536901" y="3092254"/>
                  </a:lnTo>
                  <a:lnTo>
                    <a:pt x="556023" y="3050753"/>
                  </a:lnTo>
                  <a:lnTo>
                    <a:pt x="574410" y="3009001"/>
                  </a:lnTo>
                  <a:lnTo>
                    <a:pt x="592062" y="2967008"/>
                  </a:lnTo>
                  <a:lnTo>
                    <a:pt x="608978" y="2924784"/>
                  </a:lnTo>
                  <a:lnTo>
                    <a:pt x="625158" y="2882339"/>
                  </a:lnTo>
                  <a:lnTo>
                    <a:pt x="640604" y="2839683"/>
                  </a:lnTo>
                  <a:lnTo>
                    <a:pt x="655313" y="2796825"/>
                  </a:lnTo>
                  <a:lnTo>
                    <a:pt x="669287" y="2753775"/>
                  </a:lnTo>
                  <a:lnTo>
                    <a:pt x="682526" y="2710544"/>
                  </a:lnTo>
                  <a:lnTo>
                    <a:pt x="695029" y="2667140"/>
                  </a:lnTo>
                  <a:lnTo>
                    <a:pt x="706797" y="2623575"/>
                  </a:lnTo>
                  <a:lnTo>
                    <a:pt x="717829" y="2579857"/>
                  </a:lnTo>
                  <a:lnTo>
                    <a:pt x="728126" y="2535997"/>
                  </a:lnTo>
                  <a:lnTo>
                    <a:pt x="737687" y="2492003"/>
                  </a:lnTo>
                  <a:lnTo>
                    <a:pt x="746513" y="2447887"/>
                  </a:lnTo>
                  <a:lnTo>
                    <a:pt x="754603" y="2403658"/>
                  </a:lnTo>
                  <a:lnTo>
                    <a:pt x="761958" y="2359326"/>
                  </a:lnTo>
                  <a:lnTo>
                    <a:pt x="768577" y="2314900"/>
                  </a:lnTo>
                  <a:lnTo>
                    <a:pt x="774461" y="2270391"/>
                  </a:lnTo>
                  <a:lnTo>
                    <a:pt x="779609" y="2225808"/>
                  </a:lnTo>
                  <a:lnTo>
                    <a:pt x="784022" y="2181161"/>
                  </a:lnTo>
                  <a:lnTo>
                    <a:pt x="787700" y="2136460"/>
                  </a:lnTo>
                  <a:lnTo>
                    <a:pt x="790642" y="2091715"/>
                  </a:lnTo>
                  <a:lnTo>
                    <a:pt x="792848" y="2046935"/>
                  </a:lnTo>
                  <a:lnTo>
                    <a:pt x="794319" y="2002131"/>
                  </a:lnTo>
                  <a:lnTo>
                    <a:pt x="795055" y="1957312"/>
                  </a:lnTo>
                  <a:lnTo>
                    <a:pt x="795055" y="1912488"/>
                  </a:lnTo>
                  <a:lnTo>
                    <a:pt x="794319" y="1867669"/>
                  </a:lnTo>
                  <a:lnTo>
                    <a:pt x="792848" y="1822865"/>
                  </a:lnTo>
                  <a:lnTo>
                    <a:pt x="790642" y="1778085"/>
                  </a:lnTo>
                  <a:lnTo>
                    <a:pt x="787700" y="1733340"/>
                  </a:lnTo>
                  <a:lnTo>
                    <a:pt x="784022" y="1688638"/>
                  </a:lnTo>
                  <a:lnTo>
                    <a:pt x="779609" y="1643991"/>
                  </a:lnTo>
                  <a:lnTo>
                    <a:pt x="774461" y="1599408"/>
                  </a:lnTo>
                  <a:lnTo>
                    <a:pt x="768577" y="1554898"/>
                  </a:lnTo>
                  <a:lnTo>
                    <a:pt x="761958" y="1510472"/>
                  </a:lnTo>
                  <a:lnTo>
                    <a:pt x="754603" y="1466139"/>
                  </a:lnTo>
                  <a:lnTo>
                    <a:pt x="746513" y="1421910"/>
                  </a:lnTo>
                  <a:lnTo>
                    <a:pt x="737687" y="1377793"/>
                  </a:lnTo>
                  <a:lnTo>
                    <a:pt x="728126" y="1333800"/>
                  </a:lnTo>
                  <a:lnTo>
                    <a:pt x="717829" y="1289939"/>
                  </a:lnTo>
                  <a:lnTo>
                    <a:pt x="706797" y="1246220"/>
                  </a:lnTo>
                  <a:lnTo>
                    <a:pt x="695029" y="1202654"/>
                  </a:lnTo>
                  <a:lnTo>
                    <a:pt x="682526" y="1159250"/>
                  </a:lnTo>
                  <a:lnTo>
                    <a:pt x="669287" y="1116017"/>
                  </a:lnTo>
                  <a:lnTo>
                    <a:pt x="655313" y="1072967"/>
                  </a:lnTo>
                  <a:lnTo>
                    <a:pt x="640604" y="1030108"/>
                  </a:lnTo>
                  <a:lnTo>
                    <a:pt x="625158" y="987451"/>
                  </a:lnTo>
                  <a:lnTo>
                    <a:pt x="608978" y="945005"/>
                  </a:lnTo>
                  <a:lnTo>
                    <a:pt x="592062" y="902780"/>
                  </a:lnTo>
                  <a:lnTo>
                    <a:pt x="574410" y="860786"/>
                  </a:lnTo>
                  <a:lnTo>
                    <a:pt x="556023" y="819033"/>
                  </a:lnTo>
                  <a:lnTo>
                    <a:pt x="536901" y="777530"/>
                  </a:lnTo>
                  <a:lnTo>
                    <a:pt x="517043" y="736288"/>
                  </a:lnTo>
                  <a:lnTo>
                    <a:pt x="496449" y="695316"/>
                  </a:lnTo>
                  <a:lnTo>
                    <a:pt x="475120" y="654625"/>
                  </a:lnTo>
                  <a:lnTo>
                    <a:pt x="453056" y="614223"/>
                  </a:lnTo>
                  <a:lnTo>
                    <a:pt x="430256" y="574120"/>
                  </a:lnTo>
                  <a:lnTo>
                    <a:pt x="406721" y="534328"/>
                  </a:lnTo>
                  <a:lnTo>
                    <a:pt x="382450" y="494855"/>
                  </a:lnTo>
                  <a:lnTo>
                    <a:pt x="357443" y="455711"/>
                  </a:lnTo>
                  <a:lnTo>
                    <a:pt x="331701" y="416906"/>
                  </a:lnTo>
                  <a:lnTo>
                    <a:pt x="305224" y="378450"/>
                  </a:lnTo>
                  <a:lnTo>
                    <a:pt x="278011" y="340352"/>
                  </a:lnTo>
                  <a:lnTo>
                    <a:pt x="250063" y="302623"/>
                  </a:lnTo>
                  <a:lnTo>
                    <a:pt x="221379" y="265273"/>
                  </a:lnTo>
                  <a:lnTo>
                    <a:pt x="191960" y="228311"/>
                  </a:lnTo>
                  <a:lnTo>
                    <a:pt x="161805" y="191746"/>
                  </a:lnTo>
                  <a:lnTo>
                    <a:pt x="130915" y="155590"/>
                  </a:lnTo>
                  <a:lnTo>
                    <a:pt x="99289" y="119851"/>
                  </a:lnTo>
                  <a:lnTo>
                    <a:pt x="66928" y="84540"/>
                  </a:lnTo>
                  <a:lnTo>
                    <a:pt x="33832" y="49666"/>
                  </a:lnTo>
                  <a:lnTo>
                    <a:pt x="0" y="15239"/>
                  </a:lnTo>
                  <a:lnTo>
                    <a:pt x="15367" y="0"/>
                  </a:lnTo>
                  <a:close/>
                </a:path>
              </a:pathLst>
            </a:custGeom>
            <a:ln w="25400">
              <a:solidFill>
                <a:srgbClr val="C0504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9">
              <a:extLst>
                <a:ext uri="{FF2B5EF4-FFF2-40B4-BE49-F238E27FC236}">
                  <a16:creationId xmlns:a16="http://schemas.microsoft.com/office/drawing/2014/main" id="{26B2931B-4E6F-48EA-8B05-42D0675DF07E}"/>
                </a:ext>
              </a:extLst>
            </p:cNvPr>
            <p:cNvSpPr/>
            <p:nvPr/>
          </p:nvSpPr>
          <p:spPr>
            <a:xfrm>
              <a:off x="2148204" y="1954745"/>
              <a:ext cx="5656580" cy="508634"/>
            </a:xfrm>
            <a:custGeom>
              <a:avLst/>
              <a:gdLst/>
              <a:ahLst/>
              <a:cxnLst/>
              <a:rect l="l" t="t" r="r" b="b"/>
              <a:pathLst>
                <a:path w="5656580" h="508635">
                  <a:moveTo>
                    <a:pt x="5656326" y="0"/>
                  </a:moveTo>
                  <a:lnTo>
                    <a:pt x="0" y="0"/>
                  </a:lnTo>
                  <a:lnTo>
                    <a:pt x="0" y="508165"/>
                  </a:lnTo>
                  <a:lnTo>
                    <a:pt x="5656326" y="508165"/>
                  </a:lnTo>
                  <a:lnTo>
                    <a:pt x="5656326" y="0"/>
                  </a:lnTo>
                  <a:close/>
                </a:path>
              </a:pathLst>
            </a:custGeom>
            <a:solidFill>
              <a:srgbClr val="C0504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10">
              <a:extLst>
                <a:ext uri="{FF2B5EF4-FFF2-40B4-BE49-F238E27FC236}">
                  <a16:creationId xmlns:a16="http://schemas.microsoft.com/office/drawing/2014/main" id="{E80AF501-03F3-4102-B57F-9D1E1FF030DB}"/>
                </a:ext>
              </a:extLst>
            </p:cNvPr>
            <p:cNvSpPr/>
            <p:nvPr/>
          </p:nvSpPr>
          <p:spPr>
            <a:xfrm>
              <a:off x="2148204" y="1954745"/>
              <a:ext cx="5656580" cy="508634"/>
            </a:xfrm>
            <a:custGeom>
              <a:avLst/>
              <a:gdLst/>
              <a:ahLst/>
              <a:cxnLst/>
              <a:rect l="l" t="t" r="r" b="b"/>
              <a:pathLst>
                <a:path w="5656580" h="508635">
                  <a:moveTo>
                    <a:pt x="0" y="508165"/>
                  </a:moveTo>
                  <a:lnTo>
                    <a:pt x="5656326" y="508165"/>
                  </a:lnTo>
                  <a:lnTo>
                    <a:pt x="5656326" y="0"/>
                  </a:lnTo>
                  <a:lnTo>
                    <a:pt x="0" y="0"/>
                  </a:lnTo>
                  <a:lnTo>
                    <a:pt x="0" y="508165"/>
                  </a:lnTo>
                  <a:close/>
                </a:path>
              </a:pathLst>
            </a:custGeom>
            <a:ln w="254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1">
              <a:extLst>
                <a:ext uri="{FF2B5EF4-FFF2-40B4-BE49-F238E27FC236}">
                  <a16:creationId xmlns:a16="http://schemas.microsoft.com/office/drawing/2014/main" id="{C054A0C6-C381-49D4-ABFF-260EF77A52D6}"/>
                </a:ext>
              </a:extLst>
            </p:cNvPr>
            <p:cNvSpPr/>
            <p:nvPr/>
          </p:nvSpPr>
          <p:spPr>
            <a:xfrm>
              <a:off x="1830577" y="1891157"/>
              <a:ext cx="635635" cy="635635"/>
            </a:xfrm>
            <a:custGeom>
              <a:avLst/>
              <a:gdLst/>
              <a:ahLst/>
              <a:cxnLst/>
              <a:rect l="l" t="t" r="r" b="b"/>
              <a:pathLst>
                <a:path w="635635" h="635635">
                  <a:moveTo>
                    <a:pt x="317627" y="0"/>
                  </a:moveTo>
                  <a:lnTo>
                    <a:pt x="270697" y="3444"/>
                  </a:lnTo>
                  <a:lnTo>
                    <a:pt x="225904" y="13450"/>
                  </a:lnTo>
                  <a:lnTo>
                    <a:pt x="183737" y="29526"/>
                  </a:lnTo>
                  <a:lnTo>
                    <a:pt x="144690" y="51180"/>
                  </a:lnTo>
                  <a:lnTo>
                    <a:pt x="109253" y="77919"/>
                  </a:lnTo>
                  <a:lnTo>
                    <a:pt x="77919" y="109253"/>
                  </a:lnTo>
                  <a:lnTo>
                    <a:pt x="51180" y="144690"/>
                  </a:lnTo>
                  <a:lnTo>
                    <a:pt x="29526" y="183737"/>
                  </a:lnTo>
                  <a:lnTo>
                    <a:pt x="13450" y="225904"/>
                  </a:lnTo>
                  <a:lnTo>
                    <a:pt x="3444" y="270697"/>
                  </a:lnTo>
                  <a:lnTo>
                    <a:pt x="0" y="317626"/>
                  </a:lnTo>
                  <a:lnTo>
                    <a:pt x="3444" y="364556"/>
                  </a:lnTo>
                  <a:lnTo>
                    <a:pt x="13450" y="409349"/>
                  </a:lnTo>
                  <a:lnTo>
                    <a:pt x="29526" y="451516"/>
                  </a:lnTo>
                  <a:lnTo>
                    <a:pt x="51180" y="490563"/>
                  </a:lnTo>
                  <a:lnTo>
                    <a:pt x="77919" y="526000"/>
                  </a:lnTo>
                  <a:lnTo>
                    <a:pt x="109253" y="557334"/>
                  </a:lnTo>
                  <a:lnTo>
                    <a:pt x="144690" y="584073"/>
                  </a:lnTo>
                  <a:lnTo>
                    <a:pt x="183737" y="605727"/>
                  </a:lnTo>
                  <a:lnTo>
                    <a:pt x="225904" y="621803"/>
                  </a:lnTo>
                  <a:lnTo>
                    <a:pt x="270697" y="631809"/>
                  </a:lnTo>
                  <a:lnTo>
                    <a:pt x="317627" y="635253"/>
                  </a:lnTo>
                  <a:lnTo>
                    <a:pt x="364556" y="631809"/>
                  </a:lnTo>
                  <a:lnTo>
                    <a:pt x="409349" y="621803"/>
                  </a:lnTo>
                  <a:lnTo>
                    <a:pt x="451516" y="605727"/>
                  </a:lnTo>
                  <a:lnTo>
                    <a:pt x="490563" y="584073"/>
                  </a:lnTo>
                  <a:lnTo>
                    <a:pt x="526000" y="557334"/>
                  </a:lnTo>
                  <a:lnTo>
                    <a:pt x="557334" y="526000"/>
                  </a:lnTo>
                  <a:lnTo>
                    <a:pt x="584073" y="490563"/>
                  </a:lnTo>
                  <a:lnTo>
                    <a:pt x="605727" y="451516"/>
                  </a:lnTo>
                  <a:lnTo>
                    <a:pt x="621803" y="409349"/>
                  </a:lnTo>
                  <a:lnTo>
                    <a:pt x="631809" y="364556"/>
                  </a:lnTo>
                  <a:lnTo>
                    <a:pt x="635254" y="317626"/>
                  </a:lnTo>
                  <a:lnTo>
                    <a:pt x="631809" y="270697"/>
                  </a:lnTo>
                  <a:lnTo>
                    <a:pt x="621803" y="225904"/>
                  </a:lnTo>
                  <a:lnTo>
                    <a:pt x="605727" y="183737"/>
                  </a:lnTo>
                  <a:lnTo>
                    <a:pt x="584073" y="144690"/>
                  </a:lnTo>
                  <a:lnTo>
                    <a:pt x="557334" y="109253"/>
                  </a:lnTo>
                  <a:lnTo>
                    <a:pt x="526000" y="77919"/>
                  </a:lnTo>
                  <a:lnTo>
                    <a:pt x="490563" y="51180"/>
                  </a:lnTo>
                  <a:lnTo>
                    <a:pt x="451516" y="29526"/>
                  </a:lnTo>
                  <a:lnTo>
                    <a:pt x="409349" y="13450"/>
                  </a:lnTo>
                  <a:lnTo>
                    <a:pt x="364556" y="3444"/>
                  </a:lnTo>
                  <a:lnTo>
                    <a:pt x="31762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2">
              <a:extLst>
                <a:ext uri="{FF2B5EF4-FFF2-40B4-BE49-F238E27FC236}">
                  <a16:creationId xmlns:a16="http://schemas.microsoft.com/office/drawing/2014/main" id="{CC7032AD-E559-4151-91D9-70CE01F9CF35}"/>
                </a:ext>
              </a:extLst>
            </p:cNvPr>
            <p:cNvSpPr/>
            <p:nvPr/>
          </p:nvSpPr>
          <p:spPr>
            <a:xfrm>
              <a:off x="1830577" y="1891157"/>
              <a:ext cx="635635" cy="635635"/>
            </a:xfrm>
            <a:custGeom>
              <a:avLst/>
              <a:gdLst/>
              <a:ahLst/>
              <a:cxnLst/>
              <a:rect l="l" t="t" r="r" b="b"/>
              <a:pathLst>
                <a:path w="635635" h="635635">
                  <a:moveTo>
                    <a:pt x="0" y="317626"/>
                  </a:moveTo>
                  <a:lnTo>
                    <a:pt x="3444" y="270697"/>
                  </a:lnTo>
                  <a:lnTo>
                    <a:pt x="13450" y="225904"/>
                  </a:lnTo>
                  <a:lnTo>
                    <a:pt x="29526" y="183737"/>
                  </a:lnTo>
                  <a:lnTo>
                    <a:pt x="51180" y="144690"/>
                  </a:lnTo>
                  <a:lnTo>
                    <a:pt x="77919" y="109253"/>
                  </a:lnTo>
                  <a:lnTo>
                    <a:pt x="109253" y="77919"/>
                  </a:lnTo>
                  <a:lnTo>
                    <a:pt x="144690" y="51180"/>
                  </a:lnTo>
                  <a:lnTo>
                    <a:pt x="183737" y="29526"/>
                  </a:lnTo>
                  <a:lnTo>
                    <a:pt x="225904" y="13450"/>
                  </a:lnTo>
                  <a:lnTo>
                    <a:pt x="270697" y="3444"/>
                  </a:lnTo>
                  <a:lnTo>
                    <a:pt x="317627" y="0"/>
                  </a:lnTo>
                  <a:lnTo>
                    <a:pt x="364556" y="3444"/>
                  </a:lnTo>
                  <a:lnTo>
                    <a:pt x="409349" y="13450"/>
                  </a:lnTo>
                  <a:lnTo>
                    <a:pt x="451516" y="29526"/>
                  </a:lnTo>
                  <a:lnTo>
                    <a:pt x="490563" y="51180"/>
                  </a:lnTo>
                  <a:lnTo>
                    <a:pt x="526000" y="77919"/>
                  </a:lnTo>
                  <a:lnTo>
                    <a:pt x="557334" y="109253"/>
                  </a:lnTo>
                  <a:lnTo>
                    <a:pt x="584073" y="144690"/>
                  </a:lnTo>
                  <a:lnTo>
                    <a:pt x="605727" y="183737"/>
                  </a:lnTo>
                  <a:lnTo>
                    <a:pt x="621803" y="225904"/>
                  </a:lnTo>
                  <a:lnTo>
                    <a:pt x="631809" y="270697"/>
                  </a:lnTo>
                  <a:lnTo>
                    <a:pt x="635254" y="317626"/>
                  </a:lnTo>
                  <a:lnTo>
                    <a:pt x="631809" y="364556"/>
                  </a:lnTo>
                  <a:lnTo>
                    <a:pt x="621803" y="409349"/>
                  </a:lnTo>
                  <a:lnTo>
                    <a:pt x="605727" y="451516"/>
                  </a:lnTo>
                  <a:lnTo>
                    <a:pt x="584073" y="490563"/>
                  </a:lnTo>
                  <a:lnTo>
                    <a:pt x="557334" y="526000"/>
                  </a:lnTo>
                  <a:lnTo>
                    <a:pt x="526000" y="557334"/>
                  </a:lnTo>
                  <a:lnTo>
                    <a:pt x="490563" y="584073"/>
                  </a:lnTo>
                  <a:lnTo>
                    <a:pt x="451516" y="605727"/>
                  </a:lnTo>
                  <a:lnTo>
                    <a:pt x="409349" y="621803"/>
                  </a:lnTo>
                  <a:lnTo>
                    <a:pt x="364556" y="631809"/>
                  </a:lnTo>
                  <a:lnTo>
                    <a:pt x="317627" y="635253"/>
                  </a:lnTo>
                  <a:lnTo>
                    <a:pt x="270697" y="631809"/>
                  </a:lnTo>
                  <a:lnTo>
                    <a:pt x="225904" y="621803"/>
                  </a:lnTo>
                  <a:lnTo>
                    <a:pt x="183737" y="605727"/>
                  </a:lnTo>
                  <a:lnTo>
                    <a:pt x="144690" y="584073"/>
                  </a:lnTo>
                  <a:lnTo>
                    <a:pt x="109253" y="557334"/>
                  </a:lnTo>
                  <a:lnTo>
                    <a:pt x="77919" y="526000"/>
                  </a:lnTo>
                  <a:lnTo>
                    <a:pt x="51180" y="490563"/>
                  </a:lnTo>
                  <a:lnTo>
                    <a:pt x="29526" y="451516"/>
                  </a:lnTo>
                  <a:lnTo>
                    <a:pt x="13450" y="409349"/>
                  </a:lnTo>
                  <a:lnTo>
                    <a:pt x="3444" y="364556"/>
                  </a:lnTo>
                  <a:lnTo>
                    <a:pt x="0" y="317626"/>
                  </a:lnTo>
                  <a:close/>
                </a:path>
              </a:pathLst>
            </a:custGeom>
            <a:ln w="25400">
              <a:solidFill>
                <a:srgbClr val="C0504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3">
              <a:extLst>
                <a:ext uri="{FF2B5EF4-FFF2-40B4-BE49-F238E27FC236}">
                  <a16:creationId xmlns:a16="http://schemas.microsoft.com/office/drawing/2014/main" id="{17BEF0C5-6486-4788-ADC0-5ADCFD687B31}"/>
                </a:ext>
              </a:extLst>
            </p:cNvPr>
            <p:cNvSpPr/>
            <p:nvPr/>
          </p:nvSpPr>
          <p:spPr>
            <a:xfrm>
              <a:off x="2512313" y="2716745"/>
              <a:ext cx="5292090" cy="508634"/>
            </a:xfrm>
            <a:custGeom>
              <a:avLst/>
              <a:gdLst/>
              <a:ahLst/>
              <a:cxnLst/>
              <a:rect l="l" t="t" r="r" b="b"/>
              <a:pathLst>
                <a:path w="5292090" h="508635">
                  <a:moveTo>
                    <a:pt x="5292090" y="0"/>
                  </a:moveTo>
                  <a:lnTo>
                    <a:pt x="0" y="0"/>
                  </a:lnTo>
                  <a:lnTo>
                    <a:pt x="0" y="508165"/>
                  </a:lnTo>
                  <a:lnTo>
                    <a:pt x="5292090" y="508165"/>
                  </a:lnTo>
                  <a:lnTo>
                    <a:pt x="5292090" y="0"/>
                  </a:lnTo>
                  <a:close/>
                </a:path>
              </a:pathLst>
            </a:custGeom>
            <a:solidFill>
              <a:srgbClr val="9BBA5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4">
              <a:extLst>
                <a:ext uri="{FF2B5EF4-FFF2-40B4-BE49-F238E27FC236}">
                  <a16:creationId xmlns:a16="http://schemas.microsoft.com/office/drawing/2014/main" id="{14AD6DA4-85A9-40E1-BB52-89DBE8ADF2AB}"/>
                </a:ext>
              </a:extLst>
            </p:cNvPr>
            <p:cNvSpPr/>
            <p:nvPr/>
          </p:nvSpPr>
          <p:spPr>
            <a:xfrm>
              <a:off x="2512313" y="2716745"/>
              <a:ext cx="5292090" cy="508634"/>
            </a:xfrm>
            <a:custGeom>
              <a:avLst/>
              <a:gdLst/>
              <a:ahLst/>
              <a:cxnLst/>
              <a:rect l="l" t="t" r="r" b="b"/>
              <a:pathLst>
                <a:path w="5292090" h="508635">
                  <a:moveTo>
                    <a:pt x="0" y="508165"/>
                  </a:moveTo>
                  <a:lnTo>
                    <a:pt x="5292090" y="508165"/>
                  </a:lnTo>
                  <a:lnTo>
                    <a:pt x="5292090" y="0"/>
                  </a:lnTo>
                  <a:lnTo>
                    <a:pt x="0" y="0"/>
                  </a:lnTo>
                  <a:lnTo>
                    <a:pt x="0" y="508165"/>
                  </a:lnTo>
                  <a:close/>
                </a:path>
              </a:pathLst>
            </a:custGeom>
            <a:ln w="254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5">
              <a:extLst>
                <a:ext uri="{FF2B5EF4-FFF2-40B4-BE49-F238E27FC236}">
                  <a16:creationId xmlns:a16="http://schemas.microsoft.com/office/drawing/2014/main" id="{42161436-968E-4CAB-8814-0E9BEDBAFA16}"/>
                </a:ext>
              </a:extLst>
            </p:cNvPr>
            <p:cNvSpPr/>
            <p:nvPr/>
          </p:nvSpPr>
          <p:spPr>
            <a:xfrm>
              <a:off x="2194813" y="2653157"/>
              <a:ext cx="635635" cy="635635"/>
            </a:xfrm>
            <a:custGeom>
              <a:avLst/>
              <a:gdLst/>
              <a:ahLst/>
              <a:cxnLst/>
              <a:rect l="l" t="t" r="r" b="b"/>
              <a:pathLst>
                <a:path w="635635" h="635635">
                  <a:moveTo>
                    <a:pt x="317500" y="0"/>
                  </a:moveTo>
                  <a:lnTo>
                    <a:pt x="270573" y="3444"/>
                  </a:lnTo>
                  <a:lnTo>
                    <a:pt x="225788" y="13450"/>
                  </a:lnTo>
                  <a:lnTo>
                    <a:pt x="183634" y="29526"/>
                  </a:lnTo>
                  <a:lnTo>
                    <a:pt x="144601" y="51180"/>
                  </a:lnTo>
                  <a:lnTo>
                    <a:pt x="109181" y="77919"/>
                  </a:lnTo>
                  <a:lnTo>
                    <a:pt x="77865" y="109253"/>
                  </a:lnTo>
                  <a:lnTo>
                    <a:pt x="51141" y="144690"/>
                  </a:lnTo>
                  <a:lnTo>
                    <a:pt x="29503" y="183737"/>
                  </a:lnTo>
                  <a:lnTo>
                    <a:pt x="13439" y="225904"/>
                  </a:lnTo>
                  <a:lnTo>
                    <a:pt x="3441" y="270697"/>
                  </a:lnTo>
                  <a:lnTo>
                    <a:pt x="0" y="317626"/>
                  </a:lnTo>
                  <a:lnTo>
                    <a:pt x="3441" y="364556"/>
                  </a:lnTo>
                  <a:lnTo>
                    <a:pt x="13439" y="409349"/>
                  </a:lnTo>
                  <a:lnTo>
                    <a:pt x="29503" y="451516"/>
                  </a:lnTo>
                  <a:lnTo>
                    <a:pt x="51141" y="490563"/>
                  </a:lnTo>
                  <a:lnTo>
                    <a:pt x="77865" y="526000"/>
                  </a:lnTo>
                  <a:lnTo>
                    <a:pt x="109181" y="557334"/>
                  </a:lnTo>
                  <a:lnTo>
                    <a:pt x="144601" y="584073"/>
                  </a:lnTo>
                  <a:lnTo>
                    <a:pt x="183634" y="605727"/>
                  </a:lnTo>
                  <a:lnTo>
                    <a:pt x="225788" y="621803"/>
                  </a:lnTo>
                  <a:lnTo>
                    <a:pt x="270573" y="631809"/>
                  </a:lnTo>
                  <a:lnTo>
                    <a:pt x="317500" y="635253"/>
                  </a:lnTo>
                  <a:lnTo>
                    <a:pt x="364457" y="631809"/>
                  </a:lnTo>
                  <a:lnTo>
                    <a:pt x="409268" y="621803"/>
                  </a:lnTo>
                  <a:lnTo>
                    <a:pt x="451443" y="605727"/>
                  </a:lnTo>
                  <a:lnTo>
                    <a:pt x="490492" y="584073"/>
                  </a:lnTo>
                  <a:lnTo>
                    <a:pt x="525924" y="557334"/>
                  </a:lnTo>
                  <a:lnTo>
                    <a:pt x="557250" y="526000"/>
                  </a:lnTo>
                  <a:lnTo>
                    <a:pt x="583978" y="490563"/>
                  </a:lnTo>
                  <a:lnTo>
                    <a:pt x="605621" y="451516"/>
                  </a:lnTo>
                  <a:lnTo>
                    <a:pt x="621686" y="409349"/>
                  </a:lnTo>
                  <a:lnTo>
                    <a:pt x="631685" y="364556"/>
                  </a:lnTo>
                  <a:lnTo>
                    <a:pt x="635127" y="317626"/>
                  </a:lnTo>
                  <a:lnTo>
                    <a:pt x="631685" y="270697"/>
                  </a:lnTo>
                  <a:lnTo>
                    <a:pt x="621686" y="225904"/>
                  </a:lnTo>
                  <a:lnTo>
                    <a:pt x="605621" y="183737"/>
                  </a:lnTo>
                  <a:lnTo>
                    <a:pt x="583978" y="144690"/>
                  </a:lnTo>
                  <a:lnTo>
                    <a:pt x="557250" y="109253"/>
                  </a:lnTo>
                  <a:lnTo>
                    <a:pt x="525924" y="77919"/>
                  </a:lnTo>
                  <a:lnTo>
                    <a:pt x="490492" y="51180"/>
                  </a:lnTo>
                  <a:lnTo>
                    <a:pt x="451443" y="29526"/>
                  </a:lnTo>
                  <a:lnTo>
                    <a:pt x="409268" y="13450"/>
                  </a:lnTo>
                  <a:lnTo>
                    <a:pt x="364457" y="3444"/>
                  </a:lnTo>
                  <a:lnTo>
                    <a:pt x="3175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6">
              <a:extLst>
                <a:ext uri="{FF2B5EF4-FFF2-40B4-BE49-F238E27FC236}">
                  <a16:creationId xmlns:a16="http://schemas.microsoft.com/office/drawing/2014/main" id="{093E2FA9-58B1-498A-9DA5-617C20E1FDC8}"/>
                </a:ext>
              </a:extLst>
            </p:cNvPr>
            <p:cNvSpPr/>
            <p:nvPr/>
          </p:nvSpPr>
          <p:spPr>
            <a:xfrm>
              <a:off x="2194813" y="2653157"/>
              <a:ext cx="635635" cy="635635"/>
            </a:xfrm>
            <a:custGeom>
              <a:avLst/>
              <a:gdLst/>
              <a:ahLst/>
              <a:cxnLst/>
              <a:rect l="l" t="t" r="r" b="b"/>
              <a:pathLst>
                <a:path w="635635" h="635635">
                  <a:moveTo>
                    <a:pt x="0" y="317626"/>
                  </a:moveTo>
                  <a:lnTo>
                    <a:pt x="3441" y="270697"/>
                  </a:lnTo>
                  <a:lnTo>
                    <a:pt x="13439" y="225904"/>
                  </a:lnTo>
                  <a:lnTo>
                    <a:pt x="29503" y="183737"/>
                  </a:lnTo>
                  <a:lnTo>
                    <a:pt x="51141" y="144690"/>
                  </a:lnTo>
                  <a:lnTo>
                    <a:pt x="77865" y="109253"/>
                  </a:lnTo>
                  <a:lnTo>
                    <a:pt x="109181" y="77919"/>
                  </a:lnTo>
                  <a:lnTo>
                    <a:pt x="144601" y="51180"/>
                  </a:lnTo>
                  <a:lnTo>
                    <a:pt x="183634" y="29526"/>
                  </a:lnTo>
                  <a:lnTo>
                    <a:pt x="225788" y="13450"/>
                  </a:lnTo>
                  <a:lnTo>
                    <a:pt x="270573" y="3444"/>
                  </a:lnTo>
                  <a:lnTo>
                    <a:pt x="317500" y="0"/>
                  </a:lnTo>
                  <a:lnTo>
                    <a:pt x="364457" y="3444"/>
                  </a:lnTo>
                  <a:lnTo>
                    <a:pt x="409268" y="13450"/>
                  </a:lnTo>
                  <a:lnTo>
                    <a:pt x="451443" y="29526"/>
                  </a:lnTo>
                  <a:lnTo>
                    <a:pt x="490492" y="51180"/>
                  </a:lnTo>
                  <a:lnTo>
                    <a:pt x="525924" y="77919"/>
                  </a:lnTo>
                  <a:lnTo>
                    <a:pt x="557250" y="109253"/>
                  </a:lnTo>
                  <a:lnTo>
                    <a:pt x="583978" y="144690"/>
                  </a:lnTo>
                  <a:lnTo>
                    <a:pt x="605621" y="183737"/>
                  </a:lnTo>
                  <a:lnTo>
                    <a:pt x="621686" y="225904"/>
                  </a:lnTo>
                  <a:lnTo>
                    <a:pt x="631685" y="270697"/>
                  </a:lnTo>
                  <a:lnTo>
                    <a:pt x="635127" y="317626"/>
                  </a:lnTo>
                  <a:lnTo>
                    <a:pt x="631685" y="364556"/>
                  </a:lnTo>
                  <a:lnTo>
                    <a:pt x="621686" y="409349"/>
                  </a:lnTo>
                  <a:lnTo>
                    <a:pt x="605621" y="451516"/>
                  </a:lnTo>
                  <a:lnTo>
                    <a:pt x="583978" y="490563"/>
                  </a:lnTo>
                  <a:lnTo>
                    <a:pt x="557250" y="526000"/>
                  </a:lnTo>
                  <a:lnTo>
                    <a:pt x="525924" y="557334"/>
                  </a:lnTo>
                  <a:lnTo>
                    <a:pt x="490492" y="584073"/>
                  </a:lnTo>
                  <a:lnTo>
                    <a:pt x="451443" y="605727"/>
                  </a:lnTo>
                  <a:lnTo>
                    <a:pt x="409268" y="621803"/>
                  </a:lnTo>
                  <a:lnTo>
                    <a:pt x="364457" y="631809"/>
                  </a:lnTo>
                  <a:lnTo>
                    <a:pt x="317500" y="635253"/>
                  </a:lnTo>
                  <a:lnTo>
                    <a:pt x="270573" y="631809"/>
                  </a:lnTo>
                  <a:lnTo>
                    <a:pt x="225788" y="621803"/>
                  </a:lnTo>
                  <a:lnTo>
                    <a:pt x="183634" y="605727"/>
                  </a:lnTo>
                  <a:lnTo>
                    <a:pt x="144601" y="584073"/>
                  </a:lnTo>
                  <a:lnTo>
                    <a:pt x="109181" y="557334"/>
                  </a:lnTo>
                  <a:lnTo>
                    <a:pt x="77865" y="526000"/>
                  </a:lnTo>
                  <a:lnTo>
                    <a:pt x="51141" y="490563"/>
                  </a:lnTo>
                  <a:lnTo>
                    <a:pt x="29503" y="451516"/>
                  </a:lnTo>
                  <a:lnTo>
                    <a:pt x="13439" y="409349"/>
                  </a:lnTo>
                  <a:lnTo>
                    <a:pt x="3441" y="364556"/>
                  </a:lnTo>
                  <a:lnTo>
                    <a:pt x="0" y="317626"/>
                  </a:lnTo>
                  <a:close/>
                </a:path>
              </a:pathLst>
            </a:custGeom>
            <a:ln w="25400">
              <a:solidFill>
                <a:srgbClr val="9BBA5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7">
              <a:extLst>
                <a:ext uri="{FF2B5EF4-FFF2-40B4-BE49-F238E27FC236}">
                  <a16:creationId xmlns:a16="http://schemas.microsoft.com/office/drawing/2014/main" id="{B2E1F44C-C54C-401D-A8E9-DD3A48FEA75E}"/>
                </a:ext>
              </a:extLst>
            </p:cNvPr>
            <p:cNvSpPr/>
            <p:nvPr/>
          </p:nvSpPr>
          <p:spPr>
            <a:xfrm>
              <a:off x="2624073" y="3478745"/>
              <a:ext cx="5180330" cy="508634"/>
            </a:xfrm>
            <a:custGeom>
              <a:avLst/>
              <a:gdLst/>
              <a:ahLst/>
              <a:cxnLst/>
              <a:rect l="l" t="t" r="r" b="b"/>
              <a:pathLst>
                <a:path w="5180330" h="508635">
                  <a:moveTo>
                    <a:pt x="5180330" y="0"/>
                  </a:moveTo>
                  <a:lnTo>
                    <a:pt x="0" y="0"/>
                  </a:lnTo>
                  <a:lnTo>
                    <a:pt x="0" y="508165"/>
                  </a:lnTo>
                  <a:lnTo>
                    <a:pt x="5180330" y="508165"/>
                  </a:lnTo>
                  <a:lnTo>
                    <a:pt x="5180330" y="0"/>
                  </a:lnTo>
                  <a:close/>
                </a:path>
              </a:pathLst>
            </a:custGeom>
            <a:solidFill>
              <a:srgbClr val="8063A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8">
              <a:extLst>
                <a:ext uri="{FF2B5EF4-FFF2-40B4-BE49-F238E27FC236}">
                  <a16:creationId xmlns:a16="http://schemas.microsoft.com/office/drawing/2014/main" id="{978F2C9D-73B5-48D5-8339-422C44D16502}"/>
                </a:ext>
              </a:extLst>
            </p:cNvPr>
            <p:cNvSpPr/>
            <p:nvPr/>
          </p:nvSpPr>
          <p:spPr>
            <a:xfrm>
              <a:off x="2624073" y="3478745"/>
              <a:ext cx="5180330" cy="508634"/>
            </a:xfrm>
            <a:custGeom>
              <a:avLst/>
              <a:gdLst/>
              <a:ahLst/>
              <a:cxnLst/>
              <a:rect l="l" t="t" r="r" b="b"/>
              <a:pathLst>
                <a:path w="5180330" h="508635">
                  <a:moveTo>
                    <a:pt x="0" y="508165"/>
                  </a:moveTo>
                  <a:lnTo>
                    <a:pt x="5180330" y="508165"/>
                  </a:lnTo>
                  <a:lnTo>
                    <a:pt x="5180330" y="0"/>
                  </a:lnTo>
                  <a:lnTo>
                    <a:pt x="0" y="0"/>
                  </a:lnTo>
                  <a:lnTo>
                    <a:pt x="0" y="508165"/>
                  </a:lnTo>
                  <a:close/>
                </a:path>
              </a:pathLst>
            </a:custGeom>
            <a:ln w="254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9">
              <a:extLst>
                <a:ext uri="{FF2B5EF4-FFF2-40B4-BE49-F238E27FC236}">
                  <a16:creationId xmlns:a16="http://schemas.microsoft.com/office/drawing/2014/main" id="{801E679B-87D5-459E-800F-232416F2AB91}"/>
                </a:ext>
              </a:extLst>
            </p:cNvPr>
            <p:cNvSpPr/>
            <p:nvPr/>
          </p:nvSpPr>
          <p:spPr>
            <a:xfrm>
              <a:off x="2306573" y="3415157"/>
              <a:ext cx="635635" cy="635635"/>
            </a:xfrm>
            <a:custGeom>
              <a:avLst/>
              <a:gdLst/>
              <a:ahLst/>
              <a:cxnLst/>
              <a:rect l="l" t="t" r="r" b="b"/>
              <a:pathLst>
                <a:path w="635635" h="635635">
                  <a:moveTo>
                    <a:pt x="317500" y="0"/>
                  </a:moveTo>
                  <a:lnTo>
                    <a:pt x="270573" y="3444"/>
                  </a:lnTo>
                  <a:lnTo>
                    <a:pt x="225788" y="13450"/>
                  </a:lnTo>
                  <a:lnTo>
                    <a:pt x="183634" y="29526"/>
                  </a:lnTo>
                  <a:lnTo>
                    <a:pt x="144601" y="51180"/>
                  </a:lnTo>
                  <a:lnTo>
                    <a:pt x="109181" y="77919"/>
                  </a:lnTo>
                  <a:lnTo>
                    <a:pt x="77865" y="109253"/>
                  </a:lnTo>
                  <a:lnTo>
                    <a:pt x="51141" y="144690"/>
                  </a:lnTo>
                  <a:lnTo>
                    <a:pt x="29503" y="183737"/>
                  </a:lnTo>
                  <a:lnTo>
                    <a:pt x="13439" y="225904"/>
                  </a:lnTo>
                  <a:lnTo>
                    <a:pt x="3441" y="270697"/>
                  </a:lnTo>
                  <a:lnTo>
                    <a:pt x="0" y="317626"/>
                  </a:lnTo>
                  <a:lnTo>
                    <a:pt x="3441" y="364556"/>
                  </a:lnTo>
                  <a:lnTo>
                    <a:pt x="13439" y="409349"/>
                  </a:lnTo>
                  <a:lnTo>
                    <a:pt x="29503" y="451516"/>
                  </a:lnTo>
                  <a:lnTo>
                    <a:pt x="51141" y="490563"/>
                  </a:lnTo>
                  <a:lnTo>
                    <a:pt x="77865" y="526000"/>
                  </a:lnTo>
                  <a:lnTo>
                    <a:pt x="109181" y="557334"/>
                  </a:lnTo>
                  <a:lnTo>
                    <a:pt x="144601" y="584073"/>
                  </a:lnTo>
                  <a:lnTo>
                    <a:pt x="183634" y="605727"/>
                  </a:lnTo>
                  <a:lnTo>
                    <a:pt x="225788" y="621803"/>
                  </a:lnTo>
                  <a:lnTo>
                    <a:pt x="270573" y="631809"/>
                  </a:lnTo>
                  <a:lnTo>
                    <a:pt x="317500" y="635253"/>
                  </a:lnTo>
                  <a:lnTo>
                    <a:pt x="364457" y="631809"/>
                  </a:lnTo>
                  <a:lnTo>
                    <a:pt x="409268" y="621803"/>
                  </a:lnTo>
                  <a:lnTo>
                    <a:pt x="451443" y="605727"/>
                  </a:lnTo>
                  <a:lnTo>
                    <a:pt x="490492" y="584073"/>
                  </a:lnTo>
                  <a:lnTo>
                    <a:pt x="525924" y="557334"/>
                  </a:lnTo>
                  <a:lnTo>
                    <a:pt x="557250" y="526000"/>
                  </a:lnTo>
                  <a:lnTo>
                    <a:pt x="583978" y="490563"/>
                  </a:lnTo>
                  <a:lnTo>
                    <a:pt x="605621" y="451516"/>
                  </a:lnTo>
                  <a:lnTo>
                    <a:pt x="621686" y="409349"/>
                  </a:lnTo>
                  <a:lnTo>
                    <a:pt x="631685" y="364556"/>
                  </a:lnTo>
                  <a:lnTo>
                    <a:pt x="635126" y="317626"/>
                  </a:lnTo>
                  <a:lnTo>
                    <a:pt x="631685" y="270697"/>
                  </a:lnTo>
                  <a:lnTo>
                    <a:pt x="621686" y="225904"/>
                  </a:lnTo>
                  <a:lnTo>
                    <a:pt x="605621" y="183737"/>
                  </a:lnTo>
                  <a:lnTo>
                    <a:pt x="583978" y="144690"/>
                  </a:lnTo>
                  <a:lnTo>
                    <a:pt x="557250" y="109253"/>
                  </a:lnTo>
                  <a:lnTo>
                    <a:pt x="525924" y="77919"/>
                  </a:lnTo>
                  <a:lnTo>
                    <a:pt x="490492" y="51180"/>
                  </a:lnTo>
                  <a:lnTo>
                    <a:pt x="451443" y="29526"/>
                  </a:lnTo>
                  <a:lnTo>
                    <a:pt x="409268" y="13450"/>
                  </a:lnTo>
                  <a:lnTo>
                    <a:pt x="364457" y="3444"/>
                  </a:lnTo>
                  <a:lnTo>
                    <a:pt x="3175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20">
              <a:extLst>
                <a:ext uri="{FF2B5EF4-FFF2-40B4-BE49-F238E27FC236}">
                  <a16:creationId xmlns:a16="http://schemas.microsoft.com/office/drawing/2014/main" id="{A356FC0E-1D16-48C7-882D-740DC6C7C59E}"/>
                </a:ext>
              </a:extLst>
            </p:cNvPr>
            <p:cNvSpPr/>
            <p:nvPr/>
          </p:nvSpPr>
          <p:spPr>
            <a:xfrm>
              <a:off x="2306573" y="3415157"/>
              <a:ext cx="635635" cy="635635"/>
            </a:xfrm>
            <a:custGeom>
              <a:avLst/>
              <a:gdLst/>
              <a:ahLst/>
              <a:cxnLst/>
              <a:rect l="l" t="t" r="r" b="b"/>
              <a:pathLst>
                <a:path w="635635" h="635635">
                  <a:moveTo>
                    <a:pt x="0" y="317626"/>
                  </a:moveTo>
                  <a:lnTo>
                    <a:pt x="3441" y="270697"/>
                  </a:lnTo>
                  <a:lnTo>
                    <a:pt x="13439" y="225904"/>
                  </a:lnTo>
                  <a:lnTo>
                    <a:pt x="29503" y="183737"/>
                  </a:lnTo>
                  <a:lnTo>
                    <a:pt x="51141" y="144690"/>
                  </a:lnTo>
                  <a:lnTo>
                    <a:pt x="77865" y="109253"/>
                  </a:lnTo>
                  <a:lnTo>
                    <a:pt x="109181" y="77919"/>
                  </a:lnTo>
                  <a:lnTo>
                    <a:pt x="144601" y="51180"/>
                  </a:lnTo>
                  <a:lnTo>
                    <a:pt x="183634" y="29526"/>
                  </a:lnTo>
                  <a:lnTo>
                    <a:pt x="225788" y="13450"/>
                  </a:lnTo>
                  <a:lnTo>
                    <a:pt x="270573" y="3444"/>
                  </a:lnTo>
                  <a:lnTo>
                    <a:pt x="317500" y="0"/>
                  </a:lnTo>
                  <a:lnTo>
                    <a:pt x="364457" y="3444"/>
                  </a:lnTo>
                  <a:lnTo>
                    <a:pt x="409268" y="13450"/>
                  </a:lnTo>
                  <a:lnTo>
                    <a:pt x="451443" y="29526"/>
                  </a:lnTo>
                  <a:lnTo>
                    <a:pt x="490492" y="51180"/>
                  </a:lnTo>
                  <a:lnTo>
                    <a:pt x="525924" y="77919"/>
                  </a:lnTo>
                  <a:lnTo>
                    <a:pt x="557250" y="109253"/>
                  </a:lnTo>
                  <a:lnTo>
                    <a:pt x="583978" y="144690"/>
                  </a:lnTo>
                  <a:lnTo>
                    <a:pt x="605621" y="183737"/>
                  </a:lnTo>
                  <a:lnTo>
                    <a:pt x="621686" y="225904"/>
                  </a:lnTo>
                  <a:lnTo>
                    <a:pt x="631685" y="270697"/>
                  </a:lnTo>
                  <a:lnTo>
                    <a:pt x="635126" y="317626"/>
                  </a:lnTo>
                  <a:lnTo>
                    <a:pt x="631685" y="364556"/>
                  </a:lnTo>
                  <a:lnTo>
                    <a:pt x="621686" y="409349"/>
                  </a:lnTo>
                  <a:lnTo>
                    <a:pt x="605621" y="451516"/>
                  </a:lnTo>
                  <a:lnTo>
                    <a:pt x="583978" y="490563"/>
                  </a:lnTo>
                  <a:lnTo>
                    <a:pt x="557250" y="526000"/>
                  </a:lnTo>
                  <a:lnTo>
                    <a:pt x="525924" y="557334"/>
                  </a:lnTo>
                  <a:lnTo>
                    <a:pt x="490492" y="584073"/>
                  </a:lnTo>
                  <a:lnTo>
                    <a:pt x="451443" y="605727"/>
                  </a:lnTo>
                  <a:lnTo>
                    <a:pt x="409268" y="621803"/>
                  </a:lnTo>
                  <a:lnTo>
                    <a:pt x="364457" y="631809"/>
                  </a:lnTo>
                  <a:lnTo>
                    <a:pt x="317500" y="635253"/>
                  </a:lnTo>
                  <a:lnTo>
                    <a:pt x="270573" y="631809"/>
                  </a:lnTo>
                  <a:lnTo>
                    <a:pt x="225788" y="621803"/>
                  </a:lnTo>
                  <a:lnTo>
                    <a:pt x="183634" y="605727"/>
                  </a:lnTo>
                  <a:lnTo>
                    <a:pt x="144601" y="584073"/>
                  </a:lnTo>
                  <a:lnTo>
                    <a:pt x="109181" y="557334"/>
                  </a:lnTo>
                  <a:lnTo>
                    <a:pt x="77865" y="526000"/>
                  </a:lnTo>
                  <a:lnTo>
                    <a:pt x="51141" y="490563"/>
                  </a:lnTo>
                  <a:lnTo>
                    <a:pt x="29503" y="451516"/>
                  </a:lnTo>
                  <a:lnTo>
                    <a:pt x="13439" y="409349"/>
                  </a:lnTo>
                  <a:lnTo>
                    <a:pt x="3441" y="364556"/>
                  </a:lnTo>
                  <a:lnTo>
                    <a:pt x="0" y="317626"/>
                  </a:lnTo>
                  <a:close/>
                </a:path>
              </a:pathLst>
            </a:custGeom>
            <a:ln w="25400">
              <a:solidFill>
                <a:srgbClr val="8063A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1">
              <a:extLst>
                <a:ext uri="{FF2B5EF4-FFF2-40B4-BE49-F238E27FC236}">
                  <a16:creationId xmlns:a16="http://schemas.microsoft.com/office/drawing/2014/main" id="{AA820919-977A-4531-BB62-95878A100485}"/>
                </a:ext>
              </a:extLst>
            </p:cNvPr>
            <p:cNvSpPr/>
            <p:nvPr/>
          </p:nvSpPr>
          <p:spPr>
            <a:xfrm>
              <a:off x="2512313" y="4240745"/>
              <a:ext cx="5292090" cy="508634"/>
            </a:xfrm>
            <a:custGeom>
              <a:avLst/>
              <a:gdLst/>
              <a:ahLst/>
              <a:cxnLst/>
              <a:rect l="l" t="t" r="r" b="b"/>
              <a:pathLst>
                <a:path w="5292090" h="508635">
                  <a:moveTo>
                    <a:pt x="5292090" y="0"/>
                  </a:moveTo>
                  <a:lnTo>
                    <a:pt x="0" y="0"/>
                  </a:lnTo>
                  <a:lnTo>
                    <a:pt x="0" y="508165"/>
                  </a:lnTo>
                  <a:lnTo>
                    <a:pt x="5292090" y="508165"/>
                  </a:lnTo>
                  <a:lnTo>
                    <a:pt x="5292090" y="0"/>
                  </a:lnTo>
                  <a:close/>
                </a:path>
              </a:pathLst>
            </a:custGeom>
            <a:solidFill>
              <a:srgbClr val="4AACC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2">
              <a:extLst>
                <a:ext uri="{FF2B5EF4-FFF2-40B4-BE49-F238E27FC236}">
                  <a16:creationId xmlns:a16="http://schemas.microsoft.com/office/drawing/2014/main" id="{3C1E9164-8B21-466B-8313-B6AA8E77DBC0}"/>
                </a:ext>
              </a:extLst>
            </p:cNvPr>
            <p:cNvSpPr/>
            <p:nvPr/>
          </p:nvSpPr>
          <p:spPr>
            <a:xfrm>
              <a:off x="2512313" y="4240745"/>
              <a:ext cx="5292090" cy="508634"/>
            </a:xfrm>
            <a:custGeom>
              <a:avLst/>
              <a:gdLst/>
              <a:ahLst/>
              <a:cxnLst/>
              <a:rect l="l" t="t" r="r" b="b"/>
              <a:pathLst>
                <a:path w="5292090" h="508635">
                  <a:moveTo>
                    <a:pt x="0" y="508165"/>
                  </a:moveTo>
                  <a:lnTo>
                    <a:pt x="5292090" y="508165"/>
                  </a:lnTo>
                  <a:lnTo>
                    <a:pt x="5292090" y="0"/>
                  </a:lnTo>
                  <a:lnTo>
                    <a:pt x="0" y="0"/>
                  </a:lnTo>
                  <a:lnTo>
                    <a:pt x="0" y="508165"/>
                  </a:lnTo>
                  <a:close/>
                </a:path>
              </a:pathLst>
            </a:custGeom>
            <a:ln w="2539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3">
              <a:extLst>
                <a:ext uri="{FF2B5EF4-FFF2-40B4-BE49-F238E27FC236}">
                  <a16:creationId xmlns:a16="http://schemas.microsoft.com/office/drawing/2014/main" id="{9DDA2409-B04D-4D02-9970-5B23881BEA3E}"/>
                </a:ext>
              </a:extLst>
            </p:cNvPr>
            <p:cNvSpPr/>
            <p:nvPr/>
          </p:nvSpPr>
          <p:spPr>
            <a:xfrm>
              <a:off x="2194813" y="4177157"/>
              <a:ext cx="635635" cy="635635"/>
            </a:xfrm>
            <a:custGeom>
              <a:avLst/>
              <a:gdLst/>
              <a:ahLst/>
              <a:cxnLst/>
              <a:rect l="l" t="t" r="r" b="b"/>
              <a:pathLst>
                <a:path w="635635" h="635635">
                  <a:moveTo>
                    <a:pt x="317500" y="0"/>
                  </a:moveTo>
                  <a:lnTo>
                    <a:pt x="270573" y="3444"/>
                  </a:lnTo>
                  <a:lnTo>
                    <a:pt x="225788" y="13450"/>
                  </a:lnTo>
                  <a:lnTo>
                    <a:pt x="183634" y="29526"/>
                  </a:lnTo>
                  <a:lnTo>
                    <a:pt x="144601" y="51180"/>
                  </a:lnTo>
                  <a:lnTo>
                    <a:pt x="109181" y="77919"/>
                  </a:lnTo>
                  <a:lnTo>
                    <a:pt x="77865" y="109253"/>
                  </a:lnTo>
                  <a:lnTo>
                    <a:pt x="51141" y="144690"/>
                  </a:lnTo>
                  <a:lnTo>
                    <a:pt x="29503" y="183737"/>
                  </a:lnTo>
                  <a:lnTo>
                    <a:pt x="13439" y="225904"/>
                  </a:lnTo>
                  <a:lnTo>
                    <a:pt x="3441" y="270697"/>
                  </a:lnTo>
                  <a:lnTo>
                    <a:pt x="0" y="317627"/>
                  </a:lnTo>
                  <a:lnTo>
                    <a:pt x="3441" y="364556"/>
                  </a:lnTo>
                  <a:lnTo>
                    <a:pt x="13439" y="409349"/>
                  </a:lnTo>
                  <a:lnTo>
                    <a:pt x="29503" y="451516"/>
                  </a:lnTo>
                  <a:lnTo>
                    <a:pt x="51141" y="490563"/>
                  </a:lnTo>
                  <a:lnTo>
                    <a:pt x="77865" y="526000"/>
                  </a:lnTo>
                  <a:lnTo>
                    <a:pt x="109181" y="557334"/>
                  </a:lnTo>
                  <a:lnTo>
                    <a:pt x="144601" y="584073"/>
                  </a:lnTo>
                  <a:lnTo>
                    <a:pt x="183634" y="605727"/>
                  </a:lnTo>
                  <a:lnTo>
                    <a:pt x="225788" y="621803"/>
                  </a:lnTo>
                  <a:lnTo>
                    <a:pt x="270573" y="631809"/>
                  </a:lnTo>
                  <a:lnTo>
                    <a:pt x="317500" y="635254"/>
                  </a:lnTo>
                  <a:lnTo>
                    <a:pt x="364457" y="631809"/>
                  </a:lnTo>
                  <a:lnTo>
                    <a:pt x="409268" y="621803"/>
                  </a:lnTo>
                  <a:lnTo>
                    <a:pt x="451443" y="605727"/>
                  </a:lnTo>
                  <a:lnTo>
                    <a:pt x="490492" y="584073"/>
                  </a:lnTo>
                  <a:lnTo>
                    <a:pt x="525924" y="557334"/>
                  </a:lnTo>
                  <a:lnTo>
                    <a:pt x="557250" y="526000"/>
                  </a:lnTo>
                  <a:lnTo>
                    <a:pt x="583978" y="490563"/>
                  </a:lnTo>
                  <a:lnTo>
                    <a:pt x="605621" y="451516"/>
                  </a:lnTo>
                  <a:lnTo>
                    <a:pt x="621686" y="409349"/>
                  </a:lnTo>
                  <a:lnTo>
                    <a:pt x="631685" y="364556"/>
                  </a:lnTo>
                  <a:lnTo>
                    <a:pt x="635127" y="317627"/>
                  </a:lnTo>
                  <a:lnTo>
                    <a:pt x="631685" y="270697"/>
                  </a:lnTo>
                  <a:lnTo>
                    <a:pt x="621686" y="225904"/>
                  </a:lnTo>
                  <a:lnTo>
                    <a:pt x="605621" y="183737"/>
                  </a:lnTo>
                  <a:lnTo>
                    <a:pt x="583978" y="144690"/>
                  </a:lnTo>
                  <a:lnTo>
                    <a:pt x="557250" y="109253"/>
                  </a:lnTo>
                  <a:lnTo>
                    <a:pt x="525924" y="77919"/>
                  </a:lnTo>
                  <a:lnTo>
                    <a:pt x="490492" y="51180"/>
                  </a:lnTo>
                  <a:lnTo>
                    <a:pt x="451443" y="29526"/>
                  </a:lnTo>
                  <a:lnTo>
                    <a:pt x="409268" y="13450"/>
                  </a:lnTo>
                  <a:lnTo>
                    <a:pt x="364457" y="3444"/>
                  </a:lnTo>
                  <a:lnTo>
                    <a:pt x="3175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4">
              <a:extLst>
                <a:ext uri="{FF2B5EF4-FFF2-40B4-BE49-F238E27FC236}">
                  <a16:creationId xmlns:a16="http://schemas.microsoft.com/office/drawing/2014/main" id="{BA820715-01A7-44EC-8F88-4A0474F1E456}"/>
                </a:ext>
              </a:extLst>
            </p:cNvPr>
            <p:cNvSpPr/>
            <p:nvPr/>
          </p:nvSpPr>
          <p:spPr>
            <a:xfrm>
              <a:off x="2194813" y="4177157"/>
              <a:ext cx="635635" cy="635635"/>
            </a:xfrm>
            <a:custGeom>
              <a:avLst/>
              <a:gdLst/>
              <a:ahLst/>
              <a:cxnLst/>
              <a:rect l="l" t="t" r="r" b="b"/>
              <a:pathLst>
                <a:path w="635635" h="635635">
                  <a:moveTo>
                    <a:pt x="0" y="317627"/>
                  </a:moveTo>
                  <a:lnTo>
                    <a:pt x="3441" y="270697"/>
                  </a:lnTo>
                  <a:lnTo>
                    <a:pt x="13439" y="225904"/>
                  </a:lnTo>
                  <a:lnTo>
                    <a:pt x="29503" y="183737"/>
                  </a:lnTo>
                  <a:lnTo>
                    <a:pt x="51141" y="144690"/>
                  </a:lnTo>
                  <a:lnTo>
                    <a:pt x="77865" y="109253"/>
                  </a:lnTo>
                  <a:lnTo>
                    <a:pt x="109181" y="77919"/>
                  </a:lnTo>
                  <a:lnTo>
                    <a:pt x="144601" y="51180"/>
                  </a:lnTo>
                  <a:lnTo>
                    <a:pt x="183634" y="29526"/>
                  </a:lnTo>
                  <a:lnTo>
                    <a:pt x="225788" y="13450"/>
                  </a:lnTo>
                  <a:lnTo>
                    <a:pt x="270573" y="3444"/>
                  </a:lnTo>
                  <a:lnTo>
                    <a:pt x="317500" y="0"/>
                  </a:lnTo>
                  <a:lnTo>
                    <a:pt x="364457" y="3444"/>
                  </a:lnTo>
                  <a:lnTo>
                    <a:pt x="409268" y="13450"/>
                  </a:lnTo>
                  <a:lnTo>
                    <a:pt x="451443" y="29526"/>
                  </a:lnTo>
                  <a:lnTo>
                    <a:pt x="490492" y="51180"/>
                  </a:lnTo>
                  <a:lnTo>
                    <a:pt x="525924" y="77919"/>
                  </a:lnTo>
                  <a:lnTo>
                    <a:pt x="557250" y="109253"/>
                  </a:lnTo>
                  <a:lnTo>
                    <a:pt x="583978" y="144690"/>
                  </a:lnTo>
                  <a:lnTo>
                    <a:pt x="605621" y="183737"/>
                  </a:lnTo>
                  <a:lnTo>
                    <a:pt x="621686" y="225904"/>
                  </a:lnTo>
                  <a:lnTo>
                    <a:pt x="631685" y="270697"/>
                  </a:lnTo>
                  <a:lnTo>
                    <a:pt x="635127" y="317627"/>
                  </a:lnTo>
                  <a:lnTo>
                    <a:pt x="631685" y="364556"/>
                  </a:lnTo>
                  <a:lnTo>
                    <a:pt x="621686" y="409349"/>
                  </a:lnTo>
                  <a:lnTo>
                    <a:pt x="605621" y="451516"/>
                  </a:lnTo>
                  <a:lnTo>
                    <a:pt x="583978" y="490563"/>
                  </a:lnTo>
                  <a:lnTo>
                    <a:pt x="557250" y="526000"/>
                  </a:lnTo>
                  <a:lnTo>
                    <a:pt x="525924" y="557334"/>
                  </a:lnTo>
                  <a:lnTo>
                    <a:pt x="490492" y="584073"/>
                  </a:lnTo>
                  <a:lnTo>
                    <a:pt x="451443" y="605727"/>
                  </a:lnTo>
                  <a:lnTo>
                    <a:pt x="409268" y="621803"/>
                  </a:lnTo>
                  <a:lnTo>
                    <a:pt x="364457" y="631809"/>
                  </a:lnTo>
                  <a:lnTo>
                    <a:pt x="317500" y="635254"/>
                  </a:lnTo>
                  <a:lnTo>
                    <a:pt x="270573" y="631809"/>
                  </a:lnTo>
                  <a:lnTo>
                    <a:pt x="225788" y="621803"/>
                  </a:lnTo>
                  <a:lnTo>
                    <a:pt x="183634" y="605727"/>
                  </a:lnTo>
                  <a:lnTo>
                    <a:pt x="144601" y="584073"/>
                  </a:lnTo>
                  <a:lnTo>
                    <a:pt x="109181" y="557334"/>
                  </a:lnTo>
                  <a:lnTo>
                    <a:pt x="77865" y="526000"/>
                  </a:lnTo>
                  <a:lnTo>
                    <a:pt x="51141" y="490563"/>
                  </a:lnTo>
                  <a:lnTo>
                    <a:pt x="29503" y="451516"/>
                  </a:lnTo>
                  <a:lnTo>
                    <a:pt x="13439" y="409349"/>
                  </a:lnTo>
                  <a:lnTo>
                    <a:pt x="3441" y="364556"/>
                  </a:lnTo>
                  <a:lnTo>
                    <a:pt x="0" y="317627"/>
                  </a:lnTo>
                  <a:close/>
                </a:path>
              </a:pathLst>
            </a:custGeom>
            <a:ln w="25400">
              <a:solidFill>
                <a:srgbClr val="4AACC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5">
              <a:extLst>
                <a:ext uri="{FF2B5EF4-FFF2-40B4-BE49-F238E27FC236}">
                  <a16:creationId xmlns:a16="http://schemas.microsoft.com/office/drawing/2014/main" id="{8BF77EF0-AF2D-4FA2-ABAA-2D752B546416}"/>
                </a:ext>
              </a:extLst>
            </p:cNvPr>
            <p:cNvSpPr/>
            <p:nvPr/>
          </p:nvSpPr>
          <p:spPr>
            <a:xfrm>
              <a:off x="2148204" y="5002745"/>
              <a:ext cx="5656580" cy="508634"/>
            </a:xfrm>
            <a:custGeom>
              <a:avLst/>
              <a:gdLst/>
              <a:ahLst/>
              <a:cxnLst/>
              <a:rect l="l" t="t" r="r" b="b"/>
              <a:pathLst>
                <a:path w="5656580" h="508635">
                  <a:moveTo>
                    <a:pt x="5656326" y="0"/>
                  </a:moveTo>
                  <a:lnTo>
                    <a:pt x="0" y="0"/>
                  </a:lnTo>
                  <a:lnTo>
                    <a:pt x="0" y="508165"/>
                  </a:lnTo>
                  <a:lnTo>
                    <a:pt x="5656326" y="508165"/>
                  </a:lnTo>
                  <a:lnTo>
                    <a:pt x="5656326" y="0"/>
                  </a:lnTo>
                  <a:close/>
                </a:path>
              </a:pathLst>
            </a:custGeom>
            <a:solidFill>
              <a:srgbClr val="F7954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6">
              <a:extLst>
                <a:ext uri="{FF2B5EF4-FFF2-40B4-BE49-F238E27FC236}">
                  <a16:creationId xmlns:a16="http://schemas.microsoft.com/office/drawing/2014/main" id="{47F84B78-36BE-402D-A0AC-F66085F5E25B}"/>
                </a:ext>
              </a:extLst>
            </p:cNvPr>
            <p:cNvSpPr/>
            <p:nvPr/>
          </p:nvSpPr>
          <p:spPr>
            <a:xfrm>
              <a:off x="2148204" y="5002745"/>
              <a:ext cx="5656580" cy="508634"/>
            </a:xfrm>
            <a:custGeom>
              <a:avLst/>
              <a:gdLst/>
              <a:ahLst/>
              <a:cxnLst/>
              <a:rect l="l" t="t" r="r" b="b"/>
              <a:pathLst>
                <a:path w="5656580" h="508635">
                  <a:moveTo>
                    <a:pt x="0" y="508165"/>
                  </a:moveTo>
                  <a:lnTo>
                    <a:pt x="5656326" y="508165"/>
                  </a:lnTo>
                  <a:lnTo>
                    <a:pt x="5656326" y="0"/>
                  </a:lnTo>
                  <a:lnTo>
                    <a:pt x="0" y="0"/>
                  </a:lnTo>
                  <a:lnTo>
                    <a:pt x="0" y="508165"/>
                  </a:lnTo>
                  <a:close/>
                </a:path>
              </a:pathLst>
            </a:custGeom>
            <a:ln w="2539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6" name="object 27">
            <a:extLst>
              <a:ext uri="{FF2B5EF4-FFF2-40B4-BE49-F238E27FC236}">
                <a16:creationId xmlns:a16="http://schemas.microsoft.com/office/drawing/2014/main" id="{E9547B81-0C56-44E9-992A-2D1864950B1E}"/>
              </a:ext>
            </a:extLst>
          </p:cNvPr>
          <p:cNvSpPr txBox="1"/>
          <p:nvPr/>
        </p:nvSpPr>
        <p:spPr>
          <a:xfrm>
            <a:off x="2539364" y="2056256"/>
            <a:ext cx="5063490" cy="331787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solidFill>
                  <a:srgbClr val="FFFFFF"/>
                </a:solidFill>
                <a:latin typeface="Arial MT"/>
                <a:cs typeface="Arial MT"/>
              </a:rPr>
              <a:t>Equidad</a:t>
            </a:r>
            <a:endParaRPr sz="16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8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750">
              <a:latin typeface="Arial MT"/>
              <a:cs typeface="Arial MT"/>
            </a:endParaRPr>
          </a:p>
          <a:p>
            <a:pPr marL="376555">
              <a:lnSpc>
                <a:spcPct val="100000"/>
              </a:lnSpc>
            </a:pPr>
            <a:r>
              <a:rPr sz="1600" spc="-5" dirty="0">
                <a:solidFill>
                  <a:srgbClr val="FFFFFF"/>
                </a:solidFill>
                <a:latin typeface="Arial MT"/>
                <a:cs typeface="Arial MT"/>
              </a:rPr>
              <a:t>Cobertura</a:t>
            </a:r>
            <a:r>
              <a:rPr sz="1600" spc="1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Arial MT"/>
                <a:cs typeface="Arial MT"/>
              </a:rPr>
              <a:t>universal</a:t>
            </a:r>
            <a:r>
              <a:rPr sz="1600" spc="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Arial MT"/>
                <a:cs typeface="Arial MT"/>
              </a:rPr>
              <a:t>con</a:t>
            </a:r>
            <a:r>
              <a:rPr sz="160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Arial MT"/>
                <a:cs typeface="Arial MT"/>
              </a:rPr>
              <a:t>servicios básicos</a:t>
            </a:r>
            <a:endParaRPr sz="16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800">
              <a:latin typeface="Arial MT"/>
              <a:cs typeface="Arial MT"/>
            </a:endParaRPr>
          </a:p>
          <a:p>
            <a:pPr marL="488315" marR="5080">
              <a:lnSpc>
                <a:spcPts val="1660"/>
              </a:lnSpc>
              <a:spcBef>
                <a:spcPts val="1455"/>
              </a:spcBef>
            </a:pPr>
            <a:r>
              <a:rPr sz="1600" spc="-5" dirty="0">
                <a:solidFill>
                  <a:srgbClr val="FFFFFF"/>
                </a:solidFill>
                <a:latin typeface="Arial MT"/>
                <a:cs typeface="Arial MT"/>
              </a:rPr>
              <a:t>Carácter</a:t>
            </a:r>
            <a:r>
              <a:rPr sz="1600" spc="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Arial MT"/>
                <a:cs typeface="Arial MT"/>
              </a:rPr>
              <a:t>multisectorial</a:t>
            </a:r>
            <a:r>
              <a:rPr sz="1600" spc="2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Arial MT"/>
                <a:cs typeface="Arial MT"/>
              </a:rPr>
              <a:t>(ejem:</a:t>
            </a:r>
            <a:r>
              <a:rPr sz="1600" spc="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Arial MT"/>
                <a:cs typeface="Arial MT"/>
              </a:rPr>
              <a:t>saneamiento</a:t>
            </a:r>
            <a:r>
              <a:rPr sz="1600" spc="2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Arial MT"/>
                <a:cs typeface="Arial MT"/>
              </a:rPr>
              <a:t>básico, </a:t>
            </a:r>
            <a:r>
              <a:rPr sz="1600" spc="-43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Arial MT"/>
                <a:cs typeface="Arial MT"/>
              </a:rPr>
              <a:t>nutrición,</a:t>
            </a:r>
            <a:r>
              <a:rPr sz="1600" spc="-2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Arial MT"/>
                <a:cs typeface="Arial MT"/>
              </a:rPr>
              <a:t>educación)</a:t>
            </a:r>
            <a:endParaRPr sz="1600">
              <a:latin typeface="Arial MT"/>
              <a:cs typeface="Arial MT"/>
            </a:endParaRPr>
          </a:p>
          <a:p>
            <a:pPr marL="12700" marR="1970405" indent="363855">
              <a:lnSpc>
                <a:spcPts val="6000"/>
              </a:lnSpc>
            </a:pPr>
            <a:r>
              <a:rPr sz="1600" spc="-5" dirty="0">
                <a:solidFill>
                  <a:srgbClr val="FFFFFF"/>
                </a:solidFill>
                <a:latin typeface="Arial MT"/>
                <a:cs typeface="Arial MT"/>
              </a:rPr>
              <a:t>Participación de la comunidad </a:t>
            </a:r>
            <a:r>
              <a:rPr sz="1600" spc="-43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Arial MT"/>
                <a:cs typeface="Arial MT"/>
              </a:rPr>
              <a:t>Fomento</a:t>
            </a:r>
            <a:r>
              <a:rPr sz="1600" spc="-1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Arial MT"/>
                <a:cs typeface="Arial MT"/>
              </a:rPr>
              <a:t>de</a:t>
            </a:r>
            <a:r>
              <a:rPr sz="1600" spc="1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Arial MT"/>
                <a:cs typeface="Arial MT"/>
              </a:rPr>
              <a:t>la</a:t>
            </a:r>
            <a:r>
              <a:rPr sz="1600" spc="-2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Arial MT"/>
                <a:cs typeface="Arial MT"/>
              </a:rPr>
              <a:t>salud</a:t>
            </a:r>
            <a:endParaRPr sz="1600">
              <a:latin typeface="Arial MT"/>
              <a:cs typeface="Arial MT"/>
            </a:endParaRPr>
          </a:p>
        </p:txBody>
      </p:sp>
      <p:grpSp>
        <p:nvGrpSpPr>
          <p:cNvPr id="27" name="object 28">
            <a:extLst>
              <a:ext uri="{FF2B5EF4-FFF2-40B4-BE49-F238E27FC236}">
                <a16:creationId xmlns:a16="http://schemas.microsoft.com/office/drawing/2014/main" id="{C3835ECD-BDEC-4360-83E0-7C21D59C0E93}"/>
              </a:ext>
            </a:extLst>
          </p:cNvPr>
          <p:cNvGrpSpPr/>
          <p:nvPr/>
        </p:nvGrpSpPr>
        <p:grpSpPr>
          <a:xfrm>
            <a:off x="1817877" y="4926457"/>
            <a:ext cx="661035" cy="661035"/>
            <a:chOff x="1817877" y="4926457"/>
            <a:chExt cx="661035" cy="661035"/>
          </a:xfrm>
        </p:grpSpPr>
        <p:sp>
          <p:nvSpPr>
            <p:cNvPr id="28" name="object 29">
              <a:extLst>
                <a:ext uri="{FF2B5EF4-FFF2-40B4-BE49-F238E27FC236}">
                  <a16:creationId xmlns:a16="http://schemas.microsoft.com/office/drawing/2014/main" id="{78619ED2-DE28-4B5B-A7C7-C0E93ED76ECE}"/>
                </a:ext>
              </a:extLst>
            </p:cNvPr>
            <p:cNvSpPr/>
            <p:nvPr/>
          </p:nvSpPr>
          <p:spPr>
            <a:xfrm>
              <a:off x="1830577" y="4939157"/>
              <a:ext cx="635635" cy="635635"/>
            </a:xfrm>
            <a:custGeom>
              <a:avLst/>
              <a:gdLst/>
              <a:ahLst/>
              <a:cxnLst/>
              <a:rect l="l" t="t" r="r" b="b"/>
              <a:pathLst>
                <a:path w="635635" h="635635">
                  <a:moveTo>
                    <a:pt x="317627" y="0"/>
                  </a:moveTo>
                  <a:lnTo>
                    <a:pt x="270697" y="3444"/>
                  </a:lnTo>
                  <a:lnTo>
                    <a:pt x="225904" y="13450"/>
                  </a:lnTo>
                  <a:lnTo>
                    <a:pt x="183737" y="29526"/>
                  </a:lnTo>
                  <a:lnTo>
                    <a:pt x="144690" y="51180"/>
                  </a:lnTo>
                  <a:lnTo>
                    <a:pt x="109253" y="77919"/>
                  </a:lnTo>
                  <a:lnTo>
                    <a:pt x="77919" y="109253"/>
                  </a:lnTo>
                  <a:lnTo>
                    <a:pt x="51180" y="144690"/>
                  </a:lnTo>
                  <a:lnTo>
                    <a:pt x="29526" y="183737"/>
                  </a:lnTo>
                  <a:lnTo>
                    <a:pt x="13450" y="225904"/>
                  </a:lnTo>
                  <a:lnTo>
                    <a:pt x="3444" y="270697"/>
                  </a:lnTo>
                  <a:lnTo>
                    <a:pt x="0" y="317627"/>
                  </a:lnTo>
                  <a:lnTo>
                    <a:pt x="3444" y="364556"/>
                  </a:lnTo>
                  <a:lnTo>
                    <a:pt x="13450" y="409349"/>
                  </a:lnTo>
                  <a:lnTo>
                    <a:pt x="29526" y="451516"/>
                  </a:lnTo>
                  <a:lnTo>
                    <a:pt x="51180" y="490563"/>
                  </a:lnTo>
                  <a:lnTo>
                    <a:pt x="77919" y="526000"/>
                  </a:lnTo>
                  <a:lnTo>
                    <a:pt x="109253" y="557334"/>
                  </a:lnTo>
                  <a:lnTo>
                    <a:pt x="144690" y="584073"/>
                  </a:lnTo>
                  <a:lnTo>
                    <a:pt x="183737" y="605727"/>
                  </a:lnTo>
                  <a:lnTo>
                    <a:pt x="225904" y="621803"/>
                  </a:lnTo>
                  <a:lnTo>
                    <a:pt x="270697" y="631809"/>
                  </a:lnTo>
                  <a:lnTo>
                    <a:pt x="317627" y="635254"/>
                  </a:lnTo>
                  <a:lnTo>
                    <a:pt x="364556" y="631809"/>
                  </a:lnTo>
                  <a:lnTo>
                    <a:pt x="409349" y="621803"/>
                  </a:lnTo>
                  <a:lnTo>
                    <a:pt x="451516" y="605727"/>
                  </a:lnTo>
                  <a:lnTo>
                    <a:pt x="490563" y="584073"/>
                  </a:lnTo>
                  <a:lnTo>
                    <a:pt x="526000" y="557334"/>
                  </a:lnTo>
                  <a:lnTo>
                    <a:pt x="557334" y="526000"/>
                  </a:lnTo>
                  <a:lnTo>
                    <a:pt x="584073" y="490563"/>
                  </a:lnTo>
                  <a:lnTo>
                    <a:pt x="605727" y="451516"/>
                  </a:lnTo>
                  <a:lnTo>
                    <a:pt x="621803" y="409349"/>
                  </a:lnTo>
                  <a:lnTo>
                    <a:pt x="631809" y="364556"/>
                  </a:lnTo>
                  <a:lnTo>
                    <a:pt x="635254" y="317627"/>
                  </a:lnTo>
                  <a:lnTo>
                    <a:pt x="631809" y="270697"/>
                  </a:lnTo>
                  <a:lnTo>
                    <a:pt x="621803" y="225904"/>
                  </a:lnTo>
                  <a:lnTo>
                    <a:pt x="605727" y="183737"/>
                  </a:lnTo>
                  <a:lnTo>
                    <a:pt x="584073" y="144690"/>
                  </a:lnTo>
                  <a:lnTo>
                    <a:pt x="557334" y="109253"/>
                  </a:lnTo>
                  <a:lnTo>
                    <a:pt x="526000" y="77919"/>
                  </a:lnTo>
                  <a:lnTo>
                    <a:pt x="490563" y="51180"/>
                  </a:lnTo>
                  <a:lnTo>
                    <a:pt x="451516" y="29526"/>
                  </a:lnTo>
                  <a:lnTo>
                    <a:pt x="409349" y="13450"/>
                  </a:lnTo>
                  <a:lnTo>
                    <a:pt x="364556" y="3444"/>
                  </a:lnTo>
                  <a:lnTo>
                    <a:pt x="31762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30">
              <a:extLst>
                <a:ext uri="{FF2B5EF4-FFF2-40B4-BE49-F238E27FC236}">
                  <a16:creationId xmlns:a16="http://schemas.microsoft.com/office/drawing/2014/main" id="{373FFD48-3E0D-489D-9C20-777012F2A641}"/>
                </a:ext>
              </a:extLst>
            </p:cNvPr>
            <p:cNvSpPr/>
            <p:nvPr/>
          </p:nvSpPr>
          <p:spPr>
            <a:xfrm>
              <a:off x="1830577" y="4939157"/>
              <a:ext cx="635635" cy="635635"/>
            </a:xfrm>
            <a:custGeom>
              <a:avLst/>
              <a:gdLst/>
              <a:ahLst/>
              <a:cxnLst/>
              <a:rect l="l" t="t" r="r" b="b"/>
              <a:pathLst>
                <a:path w="635635" h="635635">
                  <a:moveTo>
                    <a:pt x="0" y="317627"/>
                  </a:moveTo>
                  <a:lnTo>
                    <a:pt x="3444" y="270697"/>
                  </a:lnTo>
                  <a:lnTo>
                    <a:pt x="13450" y="225904"/>
                  </a:lnTo>
                  <a:lnTo>
                    <a:pt x="29526" y="183737"/>
                  </a:lnTo>
                  <a:lnTo>
                    <a:pt x="51180" y="144690"/>
                  </a:lnTo>
                  <a:lnTo>
                    <a:pt x="77919" y="109253"/>
                  </a:lnTo>
                  <a:lnTo>
                    <a:pt x="109253" y="77919"/>
                  </a:lnTo>
                  <a:lnTo>
                    <a:pt x="144690" y="51180"/>
                  </a:lnTo>
                  <a:lnTo>
                    <a:pt x="183737" y="29526"/>
                  </a:lnTo>
                  <a:lnTo>
                    <a:pt x="225904" y="13450"/>
                  </a:lnTo>
                  <a:lnTo>
                    <a:pt x="270697" y="3444"/>
                  </a:lnTo>
                  <a:lnTo>
                    <a:pt x="317627" y="0"/>
                  </a:lnTo>
                  <a:lnTo>
                    <a:pt x="364556" y="3444"/>
                  </a:lnTo>
                  <a:lnTo>
                    <a:pt x="409349" y="13450"/>
                  </a:lnTo>
                  <a:lnTo>
                    <a:pt x="451516" y="29526"/>
                  </a:lnTo>
                  <a:lnTo>
                    <a:pt x="490563" y="51180"/>
                  </a:lnTo>
                  <a:lnTo>
                    <a:pt x="526000" y="77919"/>
                  </a:lnTo>
                  <a:lnTo>
                    <a:pt x="557334" y="109253"/>
                  </a:lnTo>
                  <a:lnTo>
                    <a:pt x="584073" y="144690"/>
                  </a:lnTo>
                  <a:lnTo>
                    <a:pt x="605727" y="183737"/>
                  </a:lnTo>
                  <a:lnTo>
                    <a:pt x="621803" y="225904"/>
                  </a:lnTo>
                  <a:lnTo>
                    <a:pt x="631809" y="270697"/>
                  </a:lnTo>
                  <a:lnTo>
                    <a:pt x="635254" y="317627"/>
                  </a:lnTo>
                  <a:lnTo>
                    <a:pt x="631809" y="364556"/>
                  </a:lnTo>
                  <a:lnTo>
                    <a:pt x="621803" y="409349"/>
                  </a:lnTo>
                  <a:lnTo>
                    <a:pt x="605727" y="451516"/>
                  </a:lnTo>
                  <a:lnTo>
                    <a:pt x="584073" y="490563"/>
                  </a:lnTo>
                  <a:lnTo>
                    <a:pt x="557334" y="526000"/>
                  </a:lnTo>
                  <a:lnTo>
                    <a:pt x="526000" y="557334"/>
                  </a:lnTo>
                  <a:lnTo>
                    <a:pt x="490563" y="584073"/>
                  </a:lnTo>
                  <a:lnTo>
                    <a:pt x="451516" y="605727"/>
                  </a:lnTo>
                  <a:lnTo>
                    <a:pt x="409349" y="621803"/>
                  </a:lnTo>
                  <a:lnTo>
                    <a:pt x="364556" y="631809"/>
                  </a:lnTo>
                  <a:lnTo>
                    <a:pt x="317627" y="635254"/>
                  </a:lnTo>
                  <a:lnTo>
                    <a:pt x="270697" y="631809"/>
                  </a:lnTo>
                  <a:lnTo>
                    <a:pt x="225904" y="621803"/>
                  </a:lnTo>
                  <a:lnTo>
                    <a:pt x="183737" y="605727"/>
                  </a:lnTo>
                  <a:lnTo>
                    <a:pt x="144690" y="584073"/>
                  </a:lnTo>
                  <a:lnTo>
                    <a:pt x="109253" y="557334"/>
                  </a:lnTo>
                  <a:lnTo>
                    <a:pt x="77919" y="526000"/>
                  </a:lnTo>
                  <a:lnTo>
                    <a:pt x="51180" y="490563"/>
                  </a:lnTo>
                  <a:lnTo>
                    <a:pt x="29526" y="451516"/>
                  </a:lnTo>
                  <a:lnTo>
                    <a:pt x="13450" y="409349"/>
                  </a:lnTo>
                  <a:lnTo>
                    <a:pt x="3444" y="364556"/>
                  </a:lnTo>
                  <a:lnTo>
                    <a:pt x="0" y="317627"/>
                  </a:lnTo>
                  <a:close/>
                </a:path>
              </a:pathLst>
            </a:custGeom>
            <a:ln w="25400">
              <a:solidFill>
                <a:srgbClr val="F7954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547357001"/>
      </p:ext>
    </p:extLst>
  </p:cSld>
  <p:clrMapOvr>
    <a:masterClrMapping/>
  </p:clrMapOvr>
</p:sld>
</file>

<file path=ppt/theme/theme1.xml><?xml version="1.0" encoding="utf-8"?>
<a:theme xmlns:a="http://schemas.openxmlformats.org/drawingml/2006/main" name="Renovar slides antigo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Siglo gótico-Palatino Linotype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novar slides antigos" id="{1BD69724-27A7-4AB5-A114-CDE634398C97}" vid="{92552C06-EFB7-4262-8324-3AA19D9FD3C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RENOVAR DIAPOSITIVAS - TEMA UCP Introduccion</Template>
  <TotalTime>734</TotalTime>
  <Words>2720</Words>
  <Application>Microsoft Office PowerPoint</Application>
  <PresentationFormat>Presentación en pantalla (4:3)</PresentationFormat>
  <Paragraphs>363</Paragraphs>
  <Slides>36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12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36</vt:i4>
      </vt:variant>
    </vt:vector>
  </HeadingPairs>
  <TitlesOfParts>
    <vt:vector size="49" baseType="lpstr">
      <vt:lpstr>Arial</vt:lpstr>
      <vt:lpstr>Arial MT</vt:lpstr>
      <vt:lpstr>Century Gothic</vt:lpstr>
      <vt:lpstr>Gotham</vt:lpstr>
      <vt:lpstr>Gotham Black</vt:lpstr>
      <vt:lpstr>Gotham Light</vt:lpstr>
      <vt:lpstr>Microsoft Sans Serif</vt:lpstr>
      <vt:lpstr>Palatino Linotype</vt:lpstr>
      <vt:lpstr>Tahoma</vt:lpstr>
      <vt:lpstr>Times New Roman</vt:lpstr>
      <vt:lpstr>Verdana</vt:lpstr>
      <vt:lpstr>Wingdings</vt:lpstr>
      <vt:lpstr>Renovar slides antigos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Se entiende como Atención  Integral de Salud a:</vt:lpstr>
      <vt:lpstr>Presentación de PowerPoint</vt:lpstr>
      <vt:lpstr>Presentación de PowerPoint</vt:lpstr>
      <vt:lpstr>Presentación de PowerPoint</vt:lpstr>
      <vt:lpstr>Presentación de PowerPoint</vt:lpstr>
      <vt:lpstr>ORGANIZACION</vt:lpstr>
      <vt:lpstr>Presentación de PowerPoint</vt:lpstr>
      <vt:lpstr>Presentación de PowerPoint</vt:lpstr>
      <vt:lpstr>Los Cuidados Esenciales son  ofrecidos de forma diversa:</vt:lpstr>
      <vt:lpstr>Presentación de PowerPoint</vt:lpstr>
      <vt:lpstr>Presentación de PowerPoint</vt:lpstr>
      <vt:lpstr>Presentación de PowerPoint</vt:lpstr>
      <vt:lpstr>ATENCIÓN INTEGRAL A LA COMUNIDAD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usuario</dc:creator>
  <cp:lastModifiedBy>DELL</cp:lastModifiedBy>
  <cp:revision>7</cp:revision>
  <dcterms:created xsi:type="dcterms:W3CDTF">2022-11-01T14:40:33Z</dcterms:created>
  <dcterms:modified xsi:type="dcterms:W3CDTF">2026-08-10T10:03:30Z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2013-08-27T00:00:00Z</vt:filetime>
  </property>
  <property fmtid="{D5CDD505-2E9C-101B-9397-08002B2CF9AE}" pid="3" name="Creator">
    <vt:lpwstr>Microsoft® Office PowerPoint® 2007</vt:lpwstr>
  </property>
  <property fmtid="{D5CDD505-2E9C-101B-9397-08002B2CF9AE}" pid="4" name="LastSaved">
    <vt:filetime>2022-11-01T00:00:00Z</vt:filetime>
  </property>
</Properties>
</file>